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03" r:id="rId2"/>
    <p:sldId id="283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56898"/>
    <a:srgbClr val="F7F9FF"/>
    <a:srgbClr val="236896"/>
    <a:srgbClr val="E6ECF5"/>
    <a:srgbClr val="226895"/>
    <a:srgbClr val="2676AC"/>
    <a:srgbClr val="135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20" autoAdjust="0"/>
    <p:restoredTop sz="92720"/>
  </p:normalViewPr>
  <p:slideViewPr>
    <p:cSldViewPr snapToGrid="0" snapToObjects="1">
      <p:cViewPr varScale="1">
        <p:scale>
          <a:sx n="117" d="100"/>
          <a:sy n="117" d="100"/>
        </p:scale>
        <p:origin x="45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ED8A1-6168-504F-881D-A6CE10321494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574B-8290-B343-B6D6-3B967CBD13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04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935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https://www.univ-montp3.fr/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15920" y="6356351"/>
            <a:ext cx="3199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D7648E-3FBB-1F4F-A9E6-8D7BF7EF6A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Standard 10 semaines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89C51F3-47F9-684D-AACC-A3F7E8B1E5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Séance 5 – TD B1</a:t>
            </a:r>
          </a:p>
          <a:p>
            <a:r>
              <a:rPr lang="fr-FR" dirty="0"/>
              <a:t>Traitements de texte </a:t>
            </a:r>
            <a:br>
              <a:rPr lang="fr-FR" dirty="0"/>
            </a:br>
            <a:r>
              <a:rPr lang="fr-FR" dirty="0"/>
              <a:t>et outils collaboratifs</a:t>
            </a:r>
          </a:p>
        </p:txBody>
      </p:sp>
    </p:spTree>
    <p:extLst>
      <p:ext uri="{BB962C8B-B14F-4D97-AF65-F5344CB8AC3E}">
        <p14:creationId xmlns:p14="http://schemas.microsoft.com/office/powerpoint/2010/main" val="77909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 err="1"/>
              <a:t>AujouRd’hui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9369" y="1196387"/>
            <a:ext cx="8491815" cy="4663926"/>
          </a:xfrm>
        </p:spPr>
        <p:txBody>
          <a:bodyPr>
            <a:normAutofit/>
          </a:bodyPr>
          <a:lstStyle/>
          <a:p>
            <a:r>
              <a:rPr lang="fr-FR" dirty="0"/>
              <a:t>Outils collaboratifs</a:t>
            </a:r>
          </a:p>
          <a:p>
            <a:pPr lvl="1"/>
            <a:r>
              <a:rPr lang="fr-FR" dirty="0"/>
              <a:t>Suivi de modifications</a:t>
            </a:r>
          </a:p>
          <a:p>
            <a:pPr lvl="1"/>
            <a:r>
              <a:rPr lang="fr-FR" dirty="0"/>
              <a:t>Documents partagés</a:t>
            </a:r>
          </a:p>
          <a:p>
            <a:pPr lvl="1"/>
            <a:r>
              <a:rPr lang="fr-FR" dirty="0"/>
              <a:t>Agenda collaboratif</a:t>
            </a:r>
          </a:p>
          <a:p>
            <a:pPr lvl="1"/>
            <a:r>
              <a:rPr lang="fr-FR" dirty="0"/>
              <a:t>Outil de planification d’une réunion et sondage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52057" y="6356351"/>
            <a:ext cx="3262993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33056088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1628</TotalTime>
  <Words>48</Words>
  <Application>Microsoft Macintosh PowerPoint</Application>
  <PresentationFormat>Affichage à l'écran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Avenir Book</vt:lpstr>
      <vt:lpstr>Calibri</vt:lpstr>
      <vt:lpstr>Thème Office</vt:lpstr>
      <vt:lpstr>Standard 10 semaines</vt:lpstr>
      <vt:lpstr>AujouRd’hui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Microsoft Office User</cp:lastModifiedBy>
  <cp:revision>195</cp:revision>
  <cp:lastPrinted>2020-09-12T20:21:50Z</cp:lastPrinted>
  <dcterms:created xsi:type="dcterms:W3CDTF">2016-06-22T20:29:37Z</dcterms:created>
  <dcterms:modified xsi:type="dcterms:W3CDTF">2020-09-12T20:21:57Z</dcterms:modified>
</cp:coreProperties>
</file>