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8" r:id="rId4"/>
    <p:sldId id="273" r:id="rId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25B"/>
    <a:srgbClr val="CD9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94"/>
  </p:normalViewPr>
  <p:slideViewPr>
    <p:cSldViewPr>
      <p:cViewPr varScale="1">
        <p:scale>
          <a:sx n="121" d="100"/>
          <a:sy n="121" d="100"/>
        </p:scale>
        <p:origin x="189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C743168-6CB8-1148-9ADA-F630FF4C6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90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0B24466-600A-1140-B8AA-E27B3F50CA07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EB374D9C-3A2D-1749-A5B5-015D73D2C4D6}" type="slidenum">
              <a:rPr lang="fr-FR" sz="1200" smtClean="0"/>
              <a:pPr algn="r">
                <a:buClrTx/>
                <a:buFontTx/>
                <a:buNone/>
                <a:defRPr/>
              </a:pPr>
              <a:t>1</a:t>
            </a:fld>
            <a:endParaRPr lang="fr-FR" sz="1200"/>
          </a:p>
        </p:txBody>
      </p:sp>
      <p:sp>
        <p:nvSpPr>
          <p:cNvPr id="14338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5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05FCAC4-9B7B-6349-ABE4-942665D65659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AB6AB8C3-F2CF-1F47-B36A-AF21A001F6BA}" type="slidenum">
              <a:rPr lang="fr-FR" sz="1200" smtClean="0"/>
              <a:pPr algn="r">
                <a:buClrTx/>
                <a:buFontTx/>
                <a:buNone/>
                <a:defRPr/>
              </a:pPr>
              <a:t>2</a:t>
            </a:fld>
            <a:endParaRPr lang="fr-FR" sz="1200"/>
          </a:p>
        </p:txBody>
      </p:sp>
      <p:sp>
        <p:nvSpPr>
          <p:cNvPr id="16386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638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14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7C743168-6CB8-1148-9ADA-F630FF4C6E2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50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2512B-81CC-724D-A637-B9B7E8DB5C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1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9BA-9FFD-E14E-846F-4077C9B478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7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9D89-9476-3044-B5BC-7C9A1182D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1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C3B5-CAA2-9448-A3A1-F1F2938290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54F7-8F05-554C-8510-71E1A1E90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3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1A4C-40F5-2A49-AFDD-65F1ADDEA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6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5B2F-AE0E-3843-85B8-E34306F3D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AF16-63FF-414E-9022-7D56D57EE3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2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763-3670-8847-A60F-B0DCFDA6F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06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95C6-E0F3-2748-A096-21934B82B1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3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406B-308F-0E46-8F27-76CFB6F9C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88B5-974A-944F-9582-4E838E787B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3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7D8EA-93A1-6441-95A2-FDE48641B4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33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E23-DF13-684A-A00D-EBDCA21B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96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277-0CD7-FB4D-ADEC-32F789383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7F421-16AE-C64C-A568-C038D81BD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4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8ECA-9795-584F-A8F6-FA6B73530F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1AA39-8733-7446-8FCB-4C08EE2D4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2998-2535-C242-9372-377F916D6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7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8F016-9D02-7B45-86F4-6536809CAE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1ED-E4FB-5740-BC8E-2CB6BA01A7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4821-73D8-8D44-A997-4105B17E5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8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0463"/>
            <a:ext cx="2133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0463"/>
            <a:ext cx="21320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27BFC6-4B87-1542-9521-AC00A9E18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fld id="{DEF2B409-2310-634A-8710-F367829C7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914400" y="1524000"/>
            <a:ext cx="762317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Informatique en L2-L3</a:t>
            </a:r>
            <a:r>
              <a:rPr lang="fr-FR" sz="4600" dirty="0">
                <a:solidFill>
                  <a:srgbClr val="006633"/>
                </a:solidFill>
                <a:latin typeface="Garamond" charset="0"/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84700"/>
            <a:ext cx="9144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En L2-L3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852675"/>
            <a:ext cx="8229600" cy="552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Informatique = une des options d’ouverture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Choix réalisé pour l’année</a:t>
            </a:r>
            <a:br>
              <a:rPr lang="fr-FR" dirty="0"/>
            </a:br>
            <a:r>
              <a:rPr lang="fr-FR" dirty="0"/>
              <a:t>(changement possible au S2 pour culture générale)</a:t>
            </a:r>
          </a:p>
          <a:p>
            <a:pPr marL="0" indent="0">
              <a:spcBef>
                <a:spcPts val="750"/>
              </a:spcBef>
              <a:buClr>
                <a:srgbClr val="CC9900"/>
              </a:buClr>
              <a:buSzPct val="65000"/>
              <a:defRPr/>
            </a:pPr>
            <a:endParaRPr lang="fr-FR" dirty="0"/>
          </a:p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À l’intérieur du module d’informatique</a:t>
            </a:r>
            <a:br>
              <a:rPr lang="fr-FR" dirty="0"/>
            </a:br>
            <a:r>
              <a:rPr lang="fr-FR" dirty="0"/>
              <a:t>	</a:t>
            </a:r>
            <a:r>
              <a:rPr lang="fr-FR" dirty="0">
                <a:solidFill>
                  <a:srgbClr val="CD9901"/>
                </a:solidFill>
              </a:rPr>
              <a:t> ➥ </a:t>
            </a:r>
            <a:r>
              <a:rPr lang="fr-FR" dirty="0"/>
              <a:t>un choix  de sous-module à faire</a:t>
            </a:r>
          </a:p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Dans les prochains transparents, 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les choix possibles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Une description rapide de chaque sous-module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311830"/>
          </a:xfrm>
        </p:spPr>
        <p:txBody>
          <a:bodyPr/>
          <a:lstStyle/>
          <a:p>
            <a:pPr algn="ctr"/>
            <a:r>
              <a:rPr lang="fr-FR" dirty="0"/>
              <a:t>Choix interne au module d’informatique en L2/L3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500470"/>
            <a:ext cx="8064896" cy="493254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Prévisions pour Semestre 1 2025-2026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(en préparation) module de perfectionnement et préparation à la certification </a:t>
            </a:r>
            <a:r>
              <a:rPr lang="fr-FR" sz="2400" dirty="0" err="1"/>
              <a:t>Pix</a:t>
            </a:r>
            <a:r>
              <a:rPr lang="fr-FR" sz="2400" dirty="0"/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Tableur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Projet</a:t>
            </a:r>
            <a:r>
              <a:rPr lang="fr-FR" sz="1400" dirty="0"/>
              <a:t> </a:t>
            </a:r>
            <a:r>
              <a:rPr lang="fr-FR" sz="800" dirty="0"/>
              <a:t>(pour ceux qui ont des </a:t>
            </a:r>
            <a:r>
              <a:rPr lang="fr-FR" sz="800" dirty="0" err="1"/>
              <a:t>pré-requis</a:t>
            </a:r>
            <a:r>
              <a:rPr lang="fr-FR" sz="800" dirty="0"/>
              <a:t> en programmation)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Prévisions pour Semestre 1 2025-2026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(en préparation) module de perfectionnement et préparation à la certification </a:t>
            </a:r>
            <a:r>
              <a:rPr lang="fr-FR" sz="2400" dirty="0" err="1"/>
              <a:t>Pix</a:t>
            </a:r>
            <a:r>
              <a:rPr lang="fr-FR" sz="2400" dirty="0"/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Web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Voir notre site web pour plus d’info et, à la rentrée, les modules ouverts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8045786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137</Words>
  <Application>Microsoft Macintosh PowerPoint</Application>
  <PresentationFormat>Affichage à l'écran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Garamond</vt:lpstr>
      <vt:lpstr>Times New Roman</vt:lpstr>
      <vt:lpstr>Wingdings</vt:lpstr>
      <vt:lpstr>Thème Office</vt:lpstr>
      <vt:lpstr>1_Thème Office</vt:lpstr>
      <vt:lpstr>Présentation PowerPoint</vt:lpstr>
      <vt:lpstr>Présentation PowerPoint</vt:lpstr>
      <vt:lpstr>Choix interne au module d’informatique en L2/L3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informatiques &amp; C2i Niveau avancé </dc:title>
  <dc:creator>guest</dc:creator>
  <cp:lastModifiedBy>Gwenaël Richomme</cp:lastModifiedBy>
  <cp:revision>269</cp:revision>
  <cp:lastPrinted>2019-11-11T19:41:24Z</cp:lastPrinted>
  <dcterms:created xsi:type="dcterms:W3CDTF">2009-09-09T09:33:22Z</dcterms:created>
  <dcterms:modified xsi:type="dcterms:W3CDTF">2025-02-14T21:45:29Z</dcterms:modified>
</cp:coreProperties>
</file>