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6"/>
  </p:notesMasterIdLst>
  <p:sldIdLst>
    <p:sldId id="256" r:id="rId3"/>
    <p:sldId id="258" r:id="rId4"/>
    <p:sldId id="273" r:id="rId5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7425B"/>
    <a:srgbClr val="CD9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/>
    <p:restoredTop sz="94694"/>
  </p:normalViewPr>
  <p:slideViewPr>
    <p:cSldViewPr>
      <p:cViewPr varScale="1">
        <p:scale>
          <a:sx n="121" d="100"/>
          <a:sy n="121" d="100"/>
        </p:scale>
        <p:origin x="1896" y="17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686800"/>
            <a:ext cx="29702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fld id="{7C743168-6CB8-1148-9ADA-F630FF4C6E2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99009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A0B24466-600A-1140-B8AA-E27B3F50CA07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EB374D9C-3A2D-1749-A5B5-015D73D2C4D6}" type="slidenum">
              <a:rPr lang="fr-FR" sz="1200" smtClean="0"/>
              <a:pPr algn="r">
                <a:buClrTx/>
                <a:buFontTx/>
                <a:buNone/>
                <a:defRPr/>
              </a:pPr>
              <a:t>1</a:t>
            </a:fld>
            <a:endParaRPr lang="fr-FR" sz="1200"/>
          </a:p>
        </p:txBody>
      </p:sp>
      <p:sp>
        <p:nvSpPr>
          <p:cNvPr id="14338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33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455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105FCAC4-9B7B-6349-ABE4-942665D65659}" type="slidenum">
              <a:rPr lang="fr-FR"/>
              <a:pPr>
                <a:defRPr/>
              </a:pPr>
              <a:t>2</a:t>
            </a:fld>
            <a:endParaRPr lang="fr-FR"/>
          </a:p>
        </p:txBody>
      </p:sp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AB6AB8C3-F2CF-1F47-B36A-AF21A001F6BA}" type="slidenum">
              <a:rPr lang="fr-FR" sz="1200" smtClean="0"/>
              <a:pPr algn="r">
                <a:buClrTx/>
                <a:buFontTx/>
                <a:buNone/>
                <a:defRPr/>
              </a:pPr>
              <a:t>2</a:t>
            </a:fld>
            <a:endParaRPr lang="fr-FR" sz="1200"/>
          </a:p>
        </p:txBody>
      </p:sp>
      <p:sp>
        <p:nvSpPr>
          <p:cNvPr id="16386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6387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14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7C743168-6CB8-1148-9ADA-F630FF4C6E2A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6508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2512B-81CC-724D-A637-B9B7E8DB5C3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0913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AC9BA-9FFD-E14E-846F-4077C9B4781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975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5813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E9D89-9476-3044-B5BC-7C9A1182D96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0317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FC3B5-CAA2-9448-A3A1-F1F29382902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26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054F7-8F05-554C-8510-71E1A1E904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3736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01A4C-40F5-2A49-AFDD-65F1ADDEAA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6069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A5B2F-AE0E-3843-85B8-E34306F3D8D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2099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1AF16-63FF-414E-9022-7D56D57EE33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15209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2A763-3670-8847-A60F-B0DCFDA6F09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80664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795C6-E0F3-2748-A096-21934B82B17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1935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F406B-308F-0E46-8F27-76CFB6F9C5D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045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688B5-974A-944F-9582-4E838E787BF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64361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7D8EA-93A1-6441-95A2-FDE48641B4B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4337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4CE23-DF13-684A-A00D-EBDCA21B98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966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5813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1E277-0CD7-FB4D-ADEC-32F7893837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6007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7F421-16AE-C64C-A568-C038D81BD8D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436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38ECA-9795-584F-A8F6-FA6B73530F5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9431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1AA39-8733-7446-8FCB-4C08EE2D42A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5566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42998-2535-C242-9372-377F916D60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79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8F016-9D02-7B45-86F4-6536809CAEA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0987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961ED-E4FB-5740-BC8E-2CB6BA01A72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603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44821-73D8-8D44-A997-4105B17E5D1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1874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8013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  <a:p>
            <a:pPr lvl="4"/>
            <a:r>
              <a:rPr lang="en-GB"/>
              <a:t>Huitième niveau de plan</a:t>
            </a:r>
          </a:p>
          <a:p>
            <a:pPr lvl="4"/>
            <a:r>
              <a:rPr lang="en-GB"/>
              <a:t>Neuvième niveau de plan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57200" y="6240463"/>
            <a:ext cx="21336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0463"/>
            <a:ext cx="2132013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627BFC6-4B87-1542-9521-AC00A9E1886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w 1000"/>
              <a:gd name="T7" fmla="*/ 0 h 1000"/>
              <a:gd name="T8" fmla="*/ 1000 w 1000"/>
              <a:gd name="T9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8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457200" y="6172200"/>
            <a:ext cx="8229600" cy="1588"/>
          </a:xfrm>
          <a:prstGeom prst="line">
            <a:avLst/>
          </a:prstGeom>
          <a:noFill/>
          <a:ln w="1908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w 1000"/>
              <a:gd name="T7" fmla="*/ 0 h 1000"/>
              <a:gd name="T8" fmla="*/ 1000 w 1000"/>
              <a:gd name="T9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1981200" y="3962400"/>
            <a:ext cx="6511925" cy="1588"/>
          </a:xfrm>
          <a:prstGeom prst="line">
            <a:avLst/>
          </a:prstGeom>
          <a:noFill/>
          <a:ln w="1908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8013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  <a:p>
            <a:pPr lvl="4"/>
            <a:r>
              <a:rPr lang="en-GB"/>
              <a:t>Huitième niveau de plan</a:t>
            </a:r>
          </a:p>
          <a:p>
            <a:pPr lvl="4"/>
            <a:r>
              <a:rPr lang="en-GB"/>
              <a:t>Neuvième niveau de plan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3638"/>
            <a:ext cx="2132013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000000"/>
                </a:solidFill>
                <a:latin typeface="+mj-lt"/>
                <a:cs typeface="Arial Unicode MS" charset="0"/>
              </a:defRPr>
            </a:lvl1pPr>
          </a:lstStyle>
          <a:p>
            <a:pPr>
              <a:defRPr/>
            </a:pPr>
            <a:fld id="{DEF2B409-2310-634A-8710-F367829C76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914400" y="1524000"/>
            <a:ext cx="7623175" cy="219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fr-FR" sz="4600" b="1" dirty="0">
                <a:solidFill>
                  <a:srgbClr val="006633"/>
                </a:solidFill>
                <a:latin typeface="Garamond" charset="0"/>
              </a:rPr>
              <a:t>Informatique en L2-L3</a:t>
            </a:r>
            <a:r>
              <a:rPr lang="fr-FR" sz="4600" dirty="0">
                <a:solidFill>
                  <a:srgbClr val="006633"/>
                </a:solidFill>
                <a:latin typeface="Garamond" charset="0"/>
              </a:rPr>
              <a:t> 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4584700"/>
            <a:ext cx="9144000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fr-FR" dirty="0"/>
              <a:t>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En L2-L3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57200" y="852675"/>
            <a:ext cx="8229600" cy="5528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75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Informatique = une des options d’ouverture</a:t>
            </a:r>
          </a:p>
          <a:p>
            <a:pPr lvl="1">
              <a:spcBef>
                <a:spcPts val="75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Choix réalisé pour l’année</a:t>
            </a:r>
            <a:br>
              <a:rPr lang="fr-FR" dirty="0"/>
            </a:br>
            <a:r>
              <a:rPr lang="fr-FR" dirty="0"/>
              <a:t>(changement possible au S2 pour culture générale)</a:t>
            </a:r>
          </a:p>
          <a:p>
            <a:pPr marL="0" indent="0">
              <a:spcBef>
                <a:spcPts val="750"/>
              </a:spcBef>
              <a:buClr>
                <a:srgbClr val="CC9900"/>
              </a:buClr>
              <a:buSzPct val="65000"/>
              <a:defRPr/>
            </a:pPr>
            <a:endParaRPr lang="fr-FR" dirty="0"/>
          </a:p>
          <a:p>
            <a:pPr>
              <a:spcBef>
                <a:spcPts val="75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À l’intérieur du module d’informatique</a:t>
            </a:r>
            <a:br>
              <a:rPr lang="fr-FR" dirty="0"/>
            </a:br>
            <a:r>
              <a:rPr lang="fr-FR" dirty="0"/>
              <a:t>	</a:t>
            </a:r>
            <a:r>
              <a:rPr lang="fr-FR" dirty="0">
                <a:solidFill>
                  <a:srgbClr val="CD9901"/>
                </a:solidFill>
              </a:rPr>
              <a:t> ➥ </a:t>
            </a:r>
            <a:r>
              <a:rPr lang="fr-FR" dirty="0"/>
              <a:t>un choix  de sous-module à faire</a:t>
            </a:r>
          </a:p>
          <a:p>
            <a:pPr>
              <a:spcBef>
                <a:spcPts val="75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Dans les prochains transparents, </a:t>
            </a:r>
          </a:p>
          <a:p>
            <a:pPr lvl="1">
              <a:spcBef>
                <a:spcPts val="75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les choix possibles</a:t>
            </a:r>
          </a:p>
          <a:p>
            <a:pPr lvl="1">
              <a:spcBef>
                <a:spcPts val="75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Une description rapide de chaque sous-module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1311830"/>
          </a:xfrm>
        </p:spPr>
        <p:txBody>
          <a:bodyPr/>
          <a:lstStyle/>
          <a:p>
            <a:pPr algn="ctr"/>
            <a:r>
              <a:rPr lang="fr-FR" dirty="0"/>
              <a:t>Choix interne au module d’informatique en L2/L3</a:t>
            </a:r>
            <a:endParaRPr lang="fr-FR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9552" y="1500470"/>
            <a:ext cx="8064896" cy="4932548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Prévisions pour Semestre 1 2025-2026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FR" sz="2400" dirty="0"/>
              <a:t>(en préparation) module de perfectionnement et préparation à la certification </a:t>
            </a:r>
            <a:r>
              <a:rPr lang="fr-FR" sz="2400" dirty="0" err="1"/>
              <a:t>Pix</a:t>
            </a:r>
            <a:r>
              <a:rPr lang="fr-FR" sz="2400" dirty="0"/>
              <a:t> 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FR" sz="2400" dirty="0"/>
              <a:t>Spécialisation Tableur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FR" sz="2400" dirty="0"/>
              <a:t>Spécialisation Projet</a:t>
            </a:r>
            <a:r>
              <a:rPr lang="fr-FR" sz="1400" dirty="0"/>
              <a:t> </a:t>
            </a:r>
            <a:r>
              <a:rPr lang="fr-FR" sz="800" dirty="0"/>
              <a:t>(pour ceux qui ont des </a:t>
            </a:r>
            <a:r>
              <a:rPr lang="fr-FR" sz="800" dirty="0" err="1"/>
              <a:t>pré-requis</a:t>
            </a:r>
            <a:r>
              <a:rPr lang="fr-FR" sz="800" dirty="0"/>
              <a:t> en programmation)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Prévisions pour Semestre 1 2025-2026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FR" sz="2400" dirty="0"/>
              <a:t>(en préparation) module de perfectionnement et préparation à la certification </a:t>
            </a:r>
            <a:r>
              <a:rPr lang="fr-FR" sz="2400" dirty="0" err="1"/>
              <a:t>Pix</a:t>
            </a:r>
            <a:r>
              <a:rPr lang="fr-FR" sz="2400" dirty="0"/>
              <a:t> 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FR" sz="2400" dirty="0"/>
              <a:t>Spécialisation Web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Voir notre site web pour plus d’info et, à la rentrée, les modules ouverts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8045786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Garamond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Garamond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4976</TotalTime>
  <Words>137</Words>
  <Application>Microsoft Macintosh PowerPoint</Application>
  <PresentationFormat>Affichage à l'écran (4:3)</PresentationFormat>
  <Paragraphs>24</Paragraphs>
  <Slides>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Garamond</vt:lpstr>
      <vt:lpstr>Times New Roman</vt:lpstr>
      <vt:lpstr>Wingdings</vt:lpstr>
      <vt:lpstr>Thème Office</vt:lpstr>
      <vt:lpstr>1_Thème Office</vt:lpstr>
      <vt:lpstr>Présentation PowerPoint</vt:lpstr>
      <vt:lpstr>Présentation PowerPoint</vt:lpstr>
      <vt:lpstr>Choix interne au module d’informatique en L2/L3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Compétences informatiques &amp; C2i Niveau avancé </dc:title>
  <dc:creator>guest</dc:creator>
  <cp:lastModifiedBy>Gwenaël Richomme</cp:lastModifiedBy>
  <cp:revision>269</cp:revision>
  <cp:lastPrinted>2019-11-11T19:41:24Z</cp:lastPrinted>
  <dcterms:created xsi:type="dcterms:W3CDTF">2009-09-09T09:33:22Z</dcterms:created>
  <dcterms:modified xsi:type="dcterms:W3CDTF">2025-02-14T21:45:29Z</dcterms:modified>
</cp:coreProperties>
</file>