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83" r:id="rId2"/>
    <p:sldId id="323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47" autoAdjust="0"/>
    <p:restoredTop sz="92720"/>
  </p:normalViewPr>
  <p:slideViewPr>
    <p:cSldViewPr snapToGrid="0" snapToObjects="1">
      <p:cViewPr varScale="1">
        <p:scale>
          <a:sx n="117" d="100"/>
          <a:sy n="117" d="100"/>
        </p:scale>
        <p:origin x="4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Rappel : au semestre 2 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000" b="1" dirty="0"/>
              <a:t>Au semestre 2</a:t>
            </a:r>
            <a:r>
              <a:rPr lang="fr-FR" sz="2000" dirty="0"/>
              <a:t>, vous serez en niveau « Standard ». Ce niveau reprend le contenu du stage pour aller ensuite au-delà.</a:t>
            </a:r>
            <a:br>
              <a:rPr lang="fr-FR" sz="2000" dirty="0"/>
            </a:br>
            <a:r>
              <a:rPr lang="fr-FR" sz="2000" dirty="0"/>
              <a:t>En fonction de votre résultat, vous aurez 6 ou 10 semaines d’enseignement (en d’autres termes, vous serez dispensé ou non de la première partie du niveau).</a:t>
            </a:r>
          </a:p>
          <a:p>
            <a:pPr>
              <a:lnSpc>
                <a:spcPct val="110000"/>
              </a:lnSpc>
            </a:pPr>
            <a:r>
              <a:rPr lang="fr-FR" sz="2000" b="1" dirty="0">
                <a:solidFill>
                  <a:srgbClr val="FF0000"/>
                </a:solidFill>
              </a:rPr>
              <a:t>Par défaut, l’enseignement dure tout le semestre</a:t>
            </a:r>
            <a:r>
              <a:rPr lang="fr-FR" sz="2000" b="1" dirty="0"/>
              <a:t>. </a:t>
            </a:r>
            <a:r>
              <a:rPr lang="fr-FR" sz="2000" dirty="0"/>
              <a:t>Si vous êtes en « Standard 10 semaines », il n’y a pas de vagues d’enseignement.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Si vous êtes en « Standard 6 semaines », vous restez dans la même vague qu’au premier semestre.</a:t>
            </a:r>
          </a:p>
          <a:p>
            <a:pPr>
              <a:lnSpc>
                <a:spcPct val="110000"/>
              </a:lnSpc>
            </a:pPr>
            <a:r>
              <a:rPr lang="fr-FR" sz="2000" dirty="0"/>
              <a:t>A suivre sur le site d’enseignement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Résultats » pour connaître votre niveau au semestre 2</a:t>
            </a:r>
          </a:p>
          <a:p>
            <a:pPr lvl="1">
              <a:lnSpc>
                <a:spcPct val="110000"/>
              </a:lnSpc>
            </a:pPr>
            <a:r>
              <a:rPr lang="fr-FR" sz="2000" dirty="0"/>
              <a:t>Rubrique « Calendrier » pour connaître les principales dates du niveau dans lequel vous serez.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http://www.univ-montp3.fr/miap/ens/info/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45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35F62-D234-734E-BC2B-288D6B1C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Attention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657CC-757A-D94F-948C-6C12C2C2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Pour l’examen (15 points de la note finale), la semaine prochaine, vous devez :</a:t>
            </a:r>
          </a:p>
          <a:p>
            <a:r>
              <a:rPr lang="fr-FR" dirty="0"/>
              <a:t>Avoir </a:t>
            </a:r>
            <a:r>
              <a:rPr lang="fr-FR" b="1" dirty="0">
                <a:solidFill>
                  <a:srgbClr val="FF0000"/>
                </a:solidFill>
              </a:rPr>
              <a:t>votre carte d’étudiant</a:t>
            </a:r>
          </a:p>
          <a:p>
            <a:r>
              <a:rPr lang="fr-FR" dirty="0"/>
              <a:t>Connaître </a:t>
            </a:r>
            <a:r>
              <a:rPr lang="fr-FR" b="1" dirty="0">
                <a:solidFill>
                  <a:srgbClr val="FF0000"/>
                </a:solidFill>
              </a:rPr>
              <a:t>votre mot de passe</a:t>
            </a:r>
            <a:r>
              <a:rPr lang="fr-FR" dirty="0"/>
              <a:t> pour accéder à </a:t>
            </a:r>
            <a:r>
              <a:rPr lang="fr-FR" b="1" dirty="0">
                <a:solidFill>
                  <a:srgbClr val="FF0000"/>
                </a:solidFill>
              </a:rPr>
              <a:t>Moodle</a:t>
            </a: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D’ici l’examen :</a:t>
            </a:r>
          </a:p>
          <a:p>
            <a:r>
              <a:rPr lang="fr-FR" dirty="0"/>
              <a:t>Pensez à</a:t>
            </a:r>
            <a:r>
              <a:rPr lang="fr-FR" b="1" dirty="0">
                <a:solidFill>
                  <a:srgbClr val="FF0000"/>
                </a:solidFill>
              </a:rPr>
              <a:t> terminer </a:t>
            </a:r>
            <a:r>
              <a:rPr lang="fr-FR" b="1">
                <a:solidFill>
                  <a:srgbClr val="FF0000"/>
                </a:solidFill>
              </a:rPr>
              <a:t>les tests </a:t>
            </a:r>
            <a:r>
              <a:rPr lang="fr-FR" b="1" dirty="0">
                <a:solidFill>
                  <a:srgbClr val="FF0000"/>
                </a:solidFill>
              </a:rPr>
              <a:t>de contrôle continu</a:t>
            </a:r>
            <a:br>
              <a:rPr lang="fr-FR" b="1" dirty="0">
                <a:solidFill>
                  <a:srgbClr val="FF0000"/>
                </a:solidFill>
              </a:rPr>
            </a:br>
            <a:r>
              <a:rPr lang="fr-FR" dirty="0"/>
              <a:t>(5 points de la note finale)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6F178E-E16E-264E-B6F6-00F5838B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75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1580</TotalTime>
  <Words>75</Words>
  <Application>Microsoft Macintosh PowerPoint</Application>
  <PresentationFormat>Affichage à l'écran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Rappel : au semestre 2 !</vt:lpstr>
      <vt:lpstr>Attention 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177</cp:revision>
  <cp:lastPrinted>2019-07-27T20:48:14Z</cp:lastPrinted>
  <dcterms:created xsi:type="dcterms:W3CDTF">2016-06-22T20:29:37Z</dcterms:created>
  <dcterms:modified xsi:type="dcterms:W3CDTF">2019-12-02T06:58:18Z</dcterms:modified>
</cp:coreProperties>
</file>