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5" r:id="rId1"/>
  </p:sldMasterIdLst>
  <p:notesMasterIdLst>
    <p:notesMasterId r:id="rId8"/>
  </p:notesMasterIdLst>
  <p:sldIdLst>
    <p:sldId id="318" r:id="rId2"/>
    <p:sldId id="324" r:id="rId3"/>
    <p:sldId id="306" r:id="rId4"/>
    <p:sldId id="323" r:id="rId5"/>
    <p:sldId id="309" r:id="rId6"/>
    <p:sldId id="325" r:id="rId7"/>
  </p:sldIdLst>
  <p:sldSz cx="9144000" cy="6858000" type="screen4x3"/>
  <p:notesSz cx="6858000" cy="9144000"/>
  <p:defaultTextStyle>
    <a:defPPr>
      <a:defRPr lang="fr-FR"/>
    </a:defPPr>
    <a:lvl1pPr algn="ctr" rtl="0" eaLnBrk="0" fontAlgn="base" hangingPunct="0">
      <a:spcBef>
        <a:spcPct val="0"/>
      </a:spcBef>
      <a:spcAft>
        <a:spcPct val="0"/>
      </a:spcAft>
      <a:defRPr kumimoji="1" sz="4000" kern="1200">
        <a:solidFill>
          <a:schemeClr val="tx1"/>
        </a:solidFill>
        <a:latin typeface="Arial Black" panose="020B0604020202020204" pitchFamily="34" charset="0"/>
        <a:ea typeface="+mn-ea"/>
        <a:cs typeface="+mn-cs"/>
      </a:defRPr>
    </a:lvl1pPr>
    <a:lvl2pPr marL="457200" algn="ctr" rtl="0" eaLnBrk="0" fontAlgn="base" hangingPunct="0">
      <a:spcBef>
        <a:spcPct val="0"/>
      </a:spcBef>
      <a:spcAft>
        <a:spcPct val="0"/>
      </a:spcAft>
      <a:defRPr kumimoji="1" sz="4000" kern="1200">
        <a:solidFill>
          <a:schemeClr val="tx1"/>
        </a:solidFill>
        <a:latin typeface="Arial Black" panose="020B0604020202020204" pitchFamily="34" charset="0"/>
        <a:ea typeface="+mn-ea"/>
        <a:cs typeface="+mn-cs"/>
      </a:defRPr>
    </a:lvl2pPr>
    <a:lvl3pPr marL="914400" algn="ctr" rtl="0" eaLnBrk="0" fontAlgn="base" hangingPunct="0">
      <a:spcBef>
        <a:spcPct val="0"/>
      </a:spcBef>
      <a:spcAft>
        <a:spcPct val="0"/>
      </a:spcAft>
      <a:defRPr kumimoji="1" sz="4000" kern="1200">
        <a:solidFill>
          <a:schemeClr val="tx1"/>
        </a:solidFill>
        <a:latin typeface="Arial Black" panose="020B0604020202020204" pitchFamily="34" charset="0"/>
        <a:ea typeface="+mn-ea"/>
        <a:cs typeface="+mn-cs"/>
      </a:defRPr>
    </a:lvl3pPr>
    <a:lvl4pPr marL="1371600" algn="ctr" rtl="0" eaLnBrk="0" fontAlgn="base" hangingPunct="0">
      <a:spcBef>
        <a:spcPct val="0"/>
      </a:spcBef>
      <a:spcAft>
        <a:spcPct val="0"/>
      </a:spcAft>
      <a:defRPr kumimoji="1" sz="4000" kern="1200">
        <a:solidFill>
          <a:schemeClr val="tx1"/>
        </a:solidFill>
        <a:latin typeface="Arial Black" panose="020B0604020202020204" pitchFamily="34" charset="0"/>
        <a:ea typeface="+mn-ea"/>
        <a:cs typeface="+mn-cs"/>
      </a:defRPr>
    </a:lvl4pPr>
    <a:lvl5pPr marL="1828800" algn="ctr" rtl="0" eaLnBrk="0" fontAlgn="base" hangingPunct="0">
      <a:spcBef>
        <a:spcPct val="0"/>
      </a:spcBef>
      <a:spcAft>
        <a:spcPct val="0"/>
      </a:spcAft>
      <a:defRPr kumimoji="1" sz="4000" kern="1200">
        <a:solidFill>
          <a:schemeClr val="tx1"/>
        </a:solidFill>
        <a:latin typeface="Arial Black" panose="020B0604020202020204" pitchFamily="34" charset="0"/>
        <a:ea typeface="+mn-ea"/>
        <a:cs typeface="+mn-cs"/>
      </a:defRPr>
    </a:lvl5pPr>
    <a:lvl6pPr marL="2286000" algn="l" defTabSz="914400" rtl="0" eaLnBrk="1" latinLnBrk="0" hangingPunct="1">
      <a:defRPr kumimoji="1" sz="4000" kern="1200">
        <a:solidFill>
          <a:schemeClr val="tx1"/>
        </a:solidFill>
        <a:latin typeface="Arial Black" panose="020B0604020202020204" pitchFamily="34" charset="0"/>
        <a:ea typeface="+mn-ea"/>
        <a:cs typeface="+mn-cs"/>
      </a:defRPr>
    </a:lvl6pPr>
    <a:lvl7pPr marL="2743200" algn="l" defTabSz="914400" rtl="0" eaLnBrk="1" latinLnBrk="0" hangingPunct="1">
      <a:defRPr kumimoji="1" sz="4000" kern="1200">
        <a:solidFill>
          <a:schemeClr val="tx1"/>
        </a:solidFill>
        <a:latin typeface="Arial Black" panose="020B0604020202020204" pitchFamily="34" charset="0"/>
        <a:ea typeface="+mn-ea"/>
        <a:cs typeface="+mn-cs"/>
      </a:defRPr>
    </a:lvl7pPr>
    <a:lvl8pPr marL="3200400" algn="l" defTabSz="914400" rtl="0" eaLnBrk="1" latinLnBrk="0" hangingPunct="1">
      <a:defRPr kumimoji="1" sz="4000" kern="1200">
        <a:solidFill>
          <a:schemeClr val="tx1"/>
        </a:solidFill>
        <a:latin typeface="Arial Black" panose="020B0604020202020204" pitchFamily="34" charset="0"/>
        <a:ea typeface="+mn-ea"/>
        <a:cs typeface="+mn-cs"/>
      </a:defRPr>
    </a:lvl8pPr>
    <a:lvl9pPr marL="3657600" algn="l" defTabSz="914400" rtl="0" eaLnBrk="1" latinLnBrk="0" hangingPunct="1">
      <a:defRPr kumimoji="1" sz="4000" kern="1200">
        <a:solidFill>
          <a:schemeClr val="tx1"/>
        </a:solidFill>
        <a:latin typeface="Arial Black"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46" autoAdjust="0"/>
    <p:restoredTop sz="94660"/>
  </p:normalViewPr>
  <p:slideViewPr>
    <p:cSldViewPr snapToGrid="0">
      <p:cViewPr varScale="1">
        <p:scale>
          <a:sx n="127" d="100"/>
          <a:sy n="127" d="100"/>
        </p:scale>
        <p:origin x="1032" y="18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7" d="100"/>
          <a:sy n="57" d="100"/>
        </p:scale>
        <p:origin x="-1794"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52862D73-007F-DD4B-94A4-14E5E75B4289}"/>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kumimoji="0" sz="1200">
                <a:latin typeface="Times New Roman" charset="0"/>
              </a:defRPr>
            </a:lvl1pPr>
          </a:lstStyle>
          <a:p>
            <a:pPr>
              <a:defRPr/>
            </a:pPr>
            <a:endParaRPr lang="fr-FR"/>
          </a:p>
        </p:txBody>
      </p:sp>
      <p:sp>
        <p:nvSpPr>
          <p:cNvPr id="32771" name="Rectangle 3">
            <a:extLst>
              <a:ext uri="{FF2B5EF4-FFF2-40B4-BE49-F238E27FC236}">
                <a16:creationId xmlns:a16="http://schemas.microsoft.com/office/drawing/2014/main" id="{02CCE9C6-18E2-7043-8810-1C93619518C9}"/>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atin typeface="Times New Roman" charset="0"/>
              </a:defRPr>
            </a:lvl1pPr>
          </a:lstStyle>
          <a:p>
            <a:pPr>
              <a:defRPr/>
            </a:pPr>
            <a:endParaRPr lang="fr-FR"/>
          </a:p>
        </p:txBody>
      </p:sp>
      <p:sp>
        <p:nvSpPr>
          <p:cNvPr id="10244" name="Rectangle 4">
            <a:extLst>
              <a:ext uri="{FF2B5EF4-FFF2-40B4-BE49-F238E27FC236}">
                <a16:creationId xmlns:a16="http://schemas.microsoft.com/office/drawing/2014/main" id="{BE62213F-FE2B-6748-9026-4952C44AC35E}"/>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3" name="Rectangle 5">
            <a:extLst>
              <a:ext uri="{FF2B5EF4-FFF2-40B4-BE49-F238E27FC236}">
                <a16:creationId xmlns:a16="http://schemas.microsoft.com/office/drawing/2014/main" id="{EAC3A535-0932-1B4E-A66B-8C259ADFE89A}"/>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0"/>
            <a:r>
              <a:rPr lang="fr-FR" noProof="0"/>
              <a:t>Deuxième niveau</a:t>
            </a:r>
          </a:p>
          <a:p>
            <a:pPr lvl="0"/>
            <a:r>
              <a:rPr lang="fr-FR" noProof="0"/>
              <a:t>Troisième niveau</a:t>
            </a:r>
          </a:p>
          <a:p>
            <a:pPr lvl="0"/>
            <a:r>
              <a:rPr lang="fr-FR" noProof="0"/>
              <a:t>Quatrième niveau</a:t>
            </a:r>
          </a:p>
          <a:p>
            <a:pPr lvl="0"/>
            <a:r>
              <a:rPr lang="fr-FR" noProof="0"/>
              <a:t>Cinquième niveau</a:t>
            </a:r>
          </a:p>
        </p:txBody>
      </p:sp>
      <p:sp>
        <p:nvSpPr>
          <p:cNvPr id="32774" name="Rectangle 6">
            <a:extLst>
              <a:ext uri="{FF2B5EF4-FFF2-40B4-BE49-F238E27FC236}">
                <a16:creationId xmlns:a16="http://schemas.microsoft.com/office/drawing/2014/main" id="{C3906025-E9D5-004C-8CB2-9D8CB289731A}"/>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kumimoji="0" sz="1200">
                <a:latin typeface="Times New Roman" charset="0"/>
              </a:defRPr>
            </a:lvl1pPr>
          </a:lstStyle>
          <a:p>
            <a:pPr>
              <a:defRPr/>
            </a:pPr>
            <a:endParaRPr lang="fr-FR"/>
          </a:p>
        </p:txBody>
      </p:sp>
      <p:sp>
        <p:nvSpPr>
          <p:cNvPr id="32775" name="Rectangle 7">
            <a:extLst>
              <a:ext uri="{FF2B5EF4-FFF2-40B4-BE49-F238E27FC236}">
                <a16:creationId xmlns:a16="http://schemas.microsoft.com/office/drawing/2014/main" id="{DEA86F2F-B037-FE4D-803E-376BCE12C553}"/>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atin typeface="Times New Roman" panose="02020603050405020304" pitchFamily="18" charset="0"/>
              </a:defRPr>
            </a:lvl1pPr>
          </a:lstStyle>
          <a:p>
            <a:fld id="{C4F03C84-48F4-944D-9DA4-680EEF72DFCF}" type="slidenum">
              <a:rPr lang="fr-FR" altLang="fr-FR"/>
              <a:pPr/>
              <a:t>‹N°›</a:t>
            </a:fld>
            <a:endParaRPr lang="fr-FR"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742950" indent="-28575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1143000" indent="-2286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600200" indent="-228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2057400" indent="-2286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e de titre">
    <p:spTree>
      <p:nvGrpSpPr>
        <p:cNvPr id="1" name=""/>
        <p:cNvGrpSpPr/>
        <p:nvPr/>
      </p:nvGrpSpPr>
      <p:grpSpPr>
        <a:xfrm>
          <a:off x="0" y="0"/>
          <a:ext cx="0" cy="0"/>
          <a:chOff x="0" y="0"/>
          <a:chExt cx="0" cy="0"/>
        </a:xfrm>
      </p:grpSpPr>
      <p:pic>
        <p:nvPicPr>
          <p:cNvPr id="4" name="Picture 1030" descr="paint">
            <a:extLst>
              <a:ext uri="{FF2B5EF4-FFF2-40B4-BE49-F238E27FC236}">
                <a16:creationId xmlns:a16="http://schemas.microsoft.com/office/drawing/2014/main" id="{52018F0E-2487-6C44-9C53-C19CDA61039B}"/>
              </a:ext>
            </a:extLst>
          </p:cNvPr>
          <p:cNvPicPr>
            <a:picLocks noChangeAspect="1" noChangeArrowheads="1"/>
          </p:cNvPicPr>
          <p:nvPr/>
        </p:nvPicPr>
        <p:blipFill>
          <a:blip r:embed="rId2">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914400" y="1828800"/>
            <a:ext cx="82296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1858" name="Rectangle 1026"/>
          <p:cNvSpPr>
            <a:spLocks noGrp="1" noChangeArrowheads="1"/>
          </p:cNvSpPr>
          <p:nvPr>
            <p:ph type="subTitle" idx="1"/>
          </p:nvPr>
        </p:nvSpPr>
        <p:spPr>
          <a:xfrm>
            <a:off x="1143000" y="4191000"/>
            <a:ext cx="7391400" cy="1466850"/>
          </a:xfrm>
        </p:spPr>
        <p:txBody>
          <a:bodyPr lIns="0" tIns="0" rIns="0" bIns="0" anchor="ctr" anchorCtr="1"/>
          <a:lstStyle>
            <a:lvl1pPr marL="0" indent="0" algn="ctr">
              <a:buFont typeface="QTDingBits" pitchFamily="2" charset="2"/>
              <a:buNone/>
              <a:defRPr sz="3600" b="1">
                <a:latin typeface="Comic Sans MS" pitchFamily="66" charset="0"/>
              </a:defRPr>
            </a:lvl1pPr>
          </a:lstStyle>
          <a:p>
            <a:r>
              <a:rPr lang="fr-FR"/>
              <a:t>Cliquez pour modifier le style des sous-titres du masque</a:t>
            </a:r>
          </a:p>
        </p:txBody>
      </p:sp>
      <p:sp>
        <p:nvSpPr>
          <p:cNvPr id="121863" name="Rectangle 1031"/>
          <p:cNvSpPr>
            <a:spLocks noGrp="1" noChangeArrowheads="1"/>
          </p:cNvSpPr>
          <p:nvPr>
            <p:ph type="ctrTitle"/>
          </p:nvPr>
        </p:nvSpPr>
        <p:spPr>
          <a:xfrm>
            <a:off x="685800" y="381000"/>
            <a:ext cx="8001000" cy="3124200"/>
          </a:xfrm>
          <a:effectLst>
            <a:outerShdw dist="107763" dir="2700000" algn="ctr" rotWithShape="0">
              <a:srgbClr val="99CCFF"/>
            </a:outerShdw>
          </a:effectLst>
        </p:spPr>
        <p:txBody>
          <a:bodyPr/>
          <a:lstStyle>
            <a:lvl1pPr>
              <a:defRPr sz="6000"/>
            </a:lvl1pPr>
          </a:lstStyle>
          <a:p>
            <a:r>
              <a:rPr lang="fr-FR"/>
              <a:t>Cliquez pour modifier le style du titre du masque</a:t>
            </a:r>
          </a:p>
        </p:txBody>
      </p:sp>
      <p:sp>
        <p:nvSpPr>
          <p:cNvPr id="5" name="Rectangle 1027">
            <a:extLst>
              <a:ext uri="{FF2B5EF4-FFF2-40B4-BE49-F238E27FC236}">
                <a16:creationId xmlns:a16="http://schemas.microsoft.com/office/drawing/2014/main" id="{9FCCBF10-6C1B-9149-ABAA-D0021F203071}"/>
              </a:ext>
            </a:extLst>
          </p:cNvPr>
          <p:cNvSpPr>
            <a:spLocks noGrp="1" noChangeArrowheads="1"/>
          </p:cNvSpPr>
          <p:nvPr>
            <p:ph type="dt" sz="half" idx="10"/>
          </p:nvPr>
        </p:nvSpPr>
        <p:spPr>
          <a:xfrm>
            <a:off x="711200" y="6229350"/>
            <a:ext cx="1930400" cy="514350"/>
          </a:xfrm>
        </p:spPr>
        <p:txBody>
          <a:bodyPr/>
          <a:lstStyle>
            <a:lvl1pPr>
              <a:defRPr>
                <a:solidFill>
                  <a:srgbClr val="5E574E"/>
                </a:solidFill>
              </a:defRPr>
            </a:lvl1pPr>
          </a:lstStyle>
          <a:p>
            <a:pPr>
              <a:defRPr/>
            </a:pPr>
            <a:endParaRPr lang="fr-FR"/>
          </a:p>
        </p:txBody>
      </p:sp>
      <p:sp>
        <p:nvSpPr>
          <p:cNvPr id="6" name="Rectangle 1028">
            <a:extLst>
              <a:ext uri="{FF2B5EF4-FFF2-40B4-BE49-F238E27FC236}">
                <a16:creationId xmlns:a16="http://schemas.microsoft.com/office/drawing/2014/main" id="{C63AFE40-E9BF-F24F-8F03-753862540B23}"/>
              </a:ext>
            </a:extLst>
          </p:cNvPr>
          <p:cNvSpPr>
            <a:spLocks noGrp="1" noChangeArrowheads="1"/>
          </p:cNvSpPr>
          <p:nvPr>
            <p:ph type="ftr" sz="quarter" idx="11"/>
          </p:nvPr>
        </p:nvSpPr>
        <p:spPr>
          <a:xfrm>
            <a:off x="3149600" y="6229350"/>
            <a:ext cx="2844800" cy="514350"/>
          </a:xfrm>
        </p:spPr>
        <p:txBody>
          <a:bodyPr/>
          <a:lstStyle>
            <a:lvl1pPr>
              <a:defRPr>
                <a:solidFill>
                  <a:srgbClr val="5E574E"/>
                </a:solidFill>
              </a:defRPr>
            </a:lvl1pPr>
          </a:lstStyle>
          <a:p>
            <a:pPr>
              <a:defRPr/>
            </a:pPr>
            <a:endParaRPr lang="fr-FR"/>
          </a:p>
        </p:txBody>
      </p:sp>
      <p:sp>
        <p:nvSpPr>
          <p:cNvPr id="7" name="Rectangle 1029">
            <a:extLst>
              <a:ext uri="{FF2B5EF4-FFF2-40B4-BE49-F238E27FC236}">
                <a16:creationId xmlns:a16="http://schemas.microsoft.com/office/drawing/2014/main" id="{F0EE449F-D8E1-B243-92C2-3FBD302F530E}"/>
              </a:ext>
            </a:extLst>
          </p:cNvPr>
          <p:cNvSpPr>
            <a:spLocks noGrp="1" noChangeArrowheads="1"/>
          </p:cNvSpPr>
          <p:nvPr>
            <p:ph type="sldNum" sz="quarter" idx="12"/>
          </p:nvPr>
        </p:nvSpPr>
        <p:spPr>
          <a:xfrm>
            <a:off x="6604000" y="6229350"/>
            <a:ext cx="1828800" cy="514350"/>
          </a:xfrm>
        </p:spPr>
        <p:txBody>
          <a:bodyPr/>
          <a:lstStyle>
            <a:lvl1pPr>
              <a:defRPr>
                <a:solidFill>
                  <a:srgbClr val="5E574E"/>
                </a:solidFill>
              </a:defRPr>
            </a:lvl1pPr>
          </a:lstStyle>
          <a:p>
            <a:fld id="{8392C477-6084-ED4B-9697-71B6DCA08224}" type="slidenum">
              <a:rPr lang="fr-FR" altLang="fr-FR"/>
              <a:pPr/>
              <a:t>‹N°›</a:t>
            </a:fld>
            <a:endParaRPr lang="fr-FR" altLang="fr-FR"/>
          </a:p>
        </p:txBody>
      </p:sp>
    </p:spTree>
    <p:extLst>
      <p:ext uri="{BB962C8B-B14F-4D97-AF65-F5344CB8AC3E}">
        <p14:creationId xmlns:p14="http://schemas.microsoft.com/office/powerpoint/2010/main" val="117524371"/>
      </p:ext>
    </p:extLst>
  </p:cSld>
  <p:clrMapOvr>
    <a:masterClrMapping/>
  </p:clrMapOvr>
  <p:transition spd="med">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25F57FDD-ADA2-A343-95ED-575114C01FED}"/>
              </a:ext>
            </a:extLst>
          </p:cNvPr>
          <p:cNvSpPr>
            <a:spLocks noGrp="1" noChangeArrowheads="1"/>
          </p:cNvSpPr>
          <p:nvPr>
            <p:ph type="dt" sz="half" idx="10"/>
          </p:nvPr>
        </p:nvSpPr>
        <p:spPr>
          <a:ln/>
        </p:spPr>
        <p:txBody>
          <a:bodyPr/>
          <a:lstStyle>
            <a:lvl1pPr>
              <a:defRPr/>
            </a:lvl1pPr>
          </a:lstStyle>
          <a:p>
            <a:pPr>
              <a:defRPr/>
            </a:pPr>
            <a:r>
              <a:rPr lang="fr-FR"/>
              <a:t>Montpellier</a:t>
            </a:r>
          </a:p>
        </p:txBody>
      </p:sp>
      <p:sp>
        <p:nvSpPr>
          <p:cNvPr id="5" name="Rectangle 5">
            <a:extLst>
              <a:ext uri="{FF2B5EF4-FFF2-40B4-BE49-F238E27FC236}">
                <a16:creationId xmlns:a16="http://schemas.microsoft.com/office/drawing/2014/main" id="{1BEEDF9B-A08B-C148-9A74-026A01579F17}"/>
              </a:ext>
            </a:extLst>
          </p:cNvPr>
          <p:cNvSpPr>
            <a:spLocks noGrp="1" noChangeArrowheads="1"/>
          </p:cNvSpPr>
          <p:nvPr>
            <p:ph type="ftr" sz="quarter" idx="11"/>
          </p:nvPr>
        </p:nvSpPr>
        <p:spPr>
          <a:ln/>
        </p:spPr>
        <p:txBody>
          <a:bodyPr/>
          <a:lstStyle>
            <a:lvl1pPr>
              <a:defRPr/>
            </a:lvl1pPr>
          </a:lstStyle>
          <a:p>
            <a:pPr>
              <a:defRPr/>
            </a:pPr>
            <a:r>
              <a:rPr lang="fr-FR"/>
              <a:t> La PréAO et Powerpoint</a:t>
            </a:r>
          </a:p>
        </p:txBody>
      </p:sp>
      <p:sp>
        <p:nvSpPr>
          <p:cNvPr id="6" name="Rectangle 6">
            <a:extLst>
              <a:ext uri="{FF2B5EF4-FFF2-40B4-BE49-F238E27FC236}">
                <a16:creationId xmlns:a16="http://schemas.microsoft.com/office/drawing/2014/main" id="{72844AB5-81FE-474F-8BD5-FD5243EE77E8}"/>
              </a:ext>
            </a:extLst>
          </p:cNvPr>
          <p:cNvSpPr>
            <a:spLocks noGrp="1" noChangeArrowheads="1"/>
          </p:cNvSpPr>
          <p:nvPr>
            <p:ph type="sldNum" sz="quarter" idx="12"/>
          </p:nvPr>
        </p:nvSpPr>
        <p:spPr>
          <a:ln/>
        </p:spPr>
        <p:txBody>
          <a:bodyPr/>
          <a:lstStyle>
            <a:lvl1pPr>
              <a:defRPr/>
            </a:lvl1pPr>
          </a:lstStyle>
          <a:p>
            <a:r>
              <a:rPr lang="fr-FR" altLang="fr-FR"/>
              <a:t>Page </a:t>
            </a:r>
            <a:fld id="{8462A2E5-37B0-BD48-84C3-4574923E0C2B}" type="slidenum">
              <a:rPr lang="fr-FR" altLang="fr-FR"/>
              <a:pPr/>
              <a:t>‹N°›</a:t>
            </a:fld>
            <a:endParaRPr lang="fr-FR" altLang="fr-FR"/>
          </a:p>
        </p:txBody>
      </p:sp>
    </p:spTree>
    <p:extLst>
      <p:ext uri="{BB962C8B-B14F-4D97-AF65-F5344CB8AC3E}">
        <p14:creationId xmlns:p14="http://schemas.microsoft.com/office/powerpoint/2010/main" val="717296945"/>
      </p:ext>
    </p:extLst>
  </p:cSld>
  <p:clrMapOvr>
    <a:masterClrMapping/>
  </p:clrMapOvr>
  <p:transition spd="med">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43700" y="228600"/>
            <a:ext cx="2044700" cy="5848350"/>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609600" y="228600"/>
            <a:ext cx="5981700" cy="58483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D5081293-CCA9-8649-9AC0-5FAD185B8DDF}"/>
              </a:ext>
            </a:extLst>
          </p:cNvPr>
          <p:cNvSpPr>
            <a:spLocks noGrp="1" noChangeArrowheads="1"/>
          </p:cNvSpPr>
          <p:nvPr>
            <p:ph type="dt" sz="half" idx="10"/>
          </p:nvPr>
        </p:nvSpPr>
        <p:spPr>
          <a:ln/>
        </p:spPr>
        <p:txBody>
          <a:bodyPr/>
          <a:lstStyle>
            <a:lvl1pPr>
              <a:defRPr/>
            </a:lvl1pPr>
          </a:lstStyle>
          <a:p>
            <a:pPr>
              <a:defRPr/>
            </a:pPr>
            <a:r>
              <a:rPr lang="fr-FR"/>
              <a:t>Montpellier</a:t>
            </a:r>
          </a:p>
        </p:txBody>
      </p:sp>
      <p:sp>
        <p:nvSpPr>
          <p:cNvPr id="5" name="Rectangle 5">
            <a:extLst>
              <a:ext uri="{FF2B5EF4-FFF2-40B4-BE49-F238E27FC236}">
                <a16:creationId xmlns:a16="http://schemas.microsoft.com/office/drawing/2014/main" id="{6BCAFFFD-A16C-3C45-950D-E4A64E965267}"/>
              </a:ext>
            </a:extLst>
          </p:cNvPr>
          <p:cNvSpPr>
            <a:spLocks noGrp="1" noChangeArrowheads="1"/>
          </p:cNvSpPr>
          <p:nvPr>
            <p:ph type="ftr" sz="quarter" idx="11"/>
          </p:nvPr>
        </p:nvSpPr>
        <p:spPr>
          <a:ln/>
        </p:spPr>
        <p:txBody>
          <a:bodyPr/>
          <a:lstStyle>
            <a:lvl1pPr>
              <a:defRPr/>
            </a:lvl1pPr>
          </a:lstStyle>
          <a:p>
            <a:pPr>
              <a:defRPr/>
            </a:pPr>
            <a:r>
              <a:rPr lang="fr-FR"/>
              <a:t> La PréAO et Powerpoint</a:t>
            </a:r>
          </a:p>
        </p:txBody>
      </p:sp>
      <p:sp>
        <p:nvSpPr>
          <p:cNvPr id="6" name="Rectangle 6">
            <a:extLst>
              <a:ext uri="{FF2B5EF4-FFF2-40B4-BE49-F238E27FC236}">
                <a16:creationId xmlns:a16="http://schemas.microsoft.com/office/drawing/2014/main" id="{5EC06BF9-5ECB-2947-818B-43BF0DA09E24}"/>
              </a:ext>
            </a:extLst>
          </p:cNvPr>
          <p:cNvSpPr>
            <a:spLocks noGrp="1" noChangeArrowheads="1"/>
          </p:cNvSpPr>
          <p:nvPr>
            <p:ph type="sldNum" sz="quarter" idx="12"/>
          </p:nvPr>
        </p:nvSpPr>
        <p:spPr>
          <a:ln/>
        </p:spPr>
        <p:txBody>
          <a:bodyPr/>
          <a:lstStyle>
            <a:lvl1pPr>
              <a:defRPr/>
            </a:lvl1pPr>
          </a:lstStyle>
          <a:p>
            <a:r>
              <a:rPr lang="fr-FR" altLang="fr-FR"/>
              <a:t>Page </a:t>
            </a:r>
            <a:fld id="{BD6AF30D-9D2D-5F49-ACEE-A2F7540CE81D}" type="slidenum">
              <a:rPr lang="fr-FR" altLang="fr-FR"/>
              <a:pPr/>
              <a:t>‹N°›</a:t>
            </a:fld>
            <a:endParaRPr lang="fr-FR" altLang="fr-FR"/>
          </a:p>
        </p:txBody>
      </p:sp>
    </p:spTree>
    <p:extLst>
      <p:ext uri="{BB962C8B-B14F-4D97-AF65-F5344CB8AC3E}">
        <p14:creationId xmlns:p14="http://schemas.microsoft.com/office/powerpoint/2010/main" val="946359890"/>
      </p:ext>
    </p:extLst>
  </p:cSld>
  <p:clrMapOvr>
    <a:masterClrMapping/>
  </p:clrMapOvr>
  <p:transition spd="med">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FAF97673-202E-314E-9265-3A9E8DE64E02}"/>
              </a:ext>
            </a:extLst>
          </p:cNvPr>
          <p:cNvSpPr>
            <a:spLocks noGrp="1" noChangeArrowheads="1"/>
          </p:cNvSpPr>
          <p:nvPr>
            <p:ph type="dt" sz="half" idx="10"/>
          </p:nvPr>
        </p:nvSpPr>
        <p:spPr>
          <a:ln/>
        </p:spPr>
        <p:txBody>
          <a:bodyPr/>
          <a:lstStyle>
            <a:lvl1pPr>
              <a:defRPr/>
            </a:lvl1pPr>
          </a:lstStyle>
          <a:p>
            <a:pPr>
              <a:defRPr/>
            </a:pPr>
            <a:r>
              <a:rPr lang="fr-FR"/>
              <a:t>Montpellier</a:t>
            </a:r>
          </a:p>
        </p:txBody>
      </p:sp>
      <p:sp>
        <p:nvSpPr>
          <p:cNvPr id="5" name="Rectangle 5">
            <a:extLst>
              <a:ext uri="{FF2B5EF4-FFF2-40B4-BE49-F238E27FC236}">
                <a16:creationId xmlns:a16="http://schemas.microsoft.com/office/drawing/2014/main" id="{FABF9AD3-C1BE-F84D-AA59-7F46CF629554}"/>
              </a:ext>
            </a:extLst>
          </p:cNvPr>
          <p:cNvSpPr>
            <a:spLocks noGrp="1" noChangeArrowheads="1"/>
          </p:cNvSpPr>
          <p:nvPr>
            <p:ph type="ftr" sz="quarter" idx="11"/>
          </p:nvPr>
        </p:nvSpPr>
        <p:spPr>
          <a:ln/>
        </p:spPr>
        <p:txBody>
          <a:bodyPr/>
          <a:lstStyle>
            <a:lvl1pPr>
              <a:defRPr/>
            </a:lvl1pPr>
          </a:lstStyle>
          <a:p>
            <a:pPr>
              <a:defRPr/>
            </a:pPr>
            <a:r>
              <a:rPr lang="fr-FR"/>
              <a:t> La PréAO et Powerpoint</a:t>
            </a:r>
          </a:p>
        </p:txBody>
      </p:sp>
      <p:sp>
        <p:nvSpPr>
          <p:cNvPr id="6" name="Rectangle 6">
            <a:extLst>
              <a:ext uri="{FF2B5EF4-FFF2-40B4-BE49-F238E27FC236}">
                <a16:creationId xmlns:a16="http://schemas.microsoft.com/office/drawing/2014/main" id="{42C96983-34D2-1A48-86FF-8DB1F16B9A35}"/>
              </a:ext>
            </a:extLst>
          </p:cNvPr>
          <p:cNvSpPr>
            <a:spLocks noGrp="1" noChangeArrowheads="1"/>
          </p:cNvSpPr>
          <p:nvPr>
            <p:ph type="sldNum" sz="quarter" idx="12"/>
          </p:nvPr>
        </p:nvSpPr>
        <p:spPr>
          <a:ln/>
        </p:spPr>
        <p:txBody>
          <a:bodyPr/>
          <a:lstStyle>
            <a:lvl1pPr>
              <a:defRPr/>
            </a:lvl1pPr>
          </a:lstStyle>
          <a:p>
            <a:r>
              <a:rPr lang="fr-FR" altLang="fr-FR"/>
              <a:t>Page </a:t>
            </a:r>
            <a:fld id="{B0935B51-7DEF-DC43-ABEE-2638762D6CCB}" type="slidenum">
              <a:rPr lang="fr-FR" altLang="fr-FR"/>
              <a:pPr/>
              <a:t>‹N°›</a:t>
            </a:fld>
            <a:endParaRPr lang="fr-FR" altLang="fr-FR"/>
          </a:p>
        </p:txBody>
      </p:sp>
    </p:spTree>
    <p:extLst>
      <p:ext uri="{BB962C8B-B14F-4D97-AF65-F5344CB8AC3E}">
        <p14:creationId xmlns:p14="http://schemas.microsoft.com/office/powerpoint/2010/main" val="2032207819"/>
      </p:ext>
    </p:extLst>
  </p:cSld>
  <p:clrMapOvr>
    <a:masterClrMapping/>
  </p:clrMapOvr>
  <p:transition spd="med">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4">
            <a:extLst>
              <a:ext uri="{FF2B5EF4-FFF2-40B4-BE49-F238E27FC236}">
                <a16:creationId xmlns:a16="http://schemas.microsoft.com/office/drawing/2014/main" id="{F16B545B-8A1F-6742-B938-88F8941D68A1}"/>
              </a:ext>
            </a:extLst>
          </p:cNvPr>
          <p:cNvSpPr>
            <a:spLocks noGrp="1" noChangeArrowheads="1"/>
          </p:cNvSpPr>
          <p:nvPr>
            <p:ph type="dt" sz="half" idx="10"/>
          </p:nvPr>
        </p:nvSpPr>
        <p:spPr>
          <a:ln/>
        </p:spPr>
        <p:txBody>
          <a:bodyPr/>
          <a:lstStyle>
            <a:lvl1pPr>
              <a:defRPr/>
            </a:lvl1pPr>
          </a:lstStyle>
          <a:p>
            <a:pPr>
              <a:defRPr/>
            </a:pPr>
            <a:r>
              <a:rPr lang="fr-FR"/>
              <a:t>Montpellier</a:t>
            </a:r>
          </a:p>
        </p:txBody>
      </p:sp>
      <p:sp>
        <p:nvSpPr>
          <p:cNvPr id="5" name="Rectangle 5">
            <a:extLst>
              <a:ext uri="{FF2B5EF4-FFF2-40B4-BE49-F238E27FC236}">
                <a16:creationId xmlns:a16="http://schemas.microsoft.com/office/drawing/2014/main" id="{4464105C-F010-8F44-8EB7-C2633C5C469B}"/>
              </a:ext>
            </a:extLst>
          </p:cNvPr>
          <p:cNvSpPr>
            <a:spLocks noGrp="1" noChangeArrowheads="1"/>
          </p:cNvSpPr>
          <p:nvPr>
            <p:ph type="ftr" sz="quarter" idx="11"/>
          </p:nvPr>
        </p:nvSpPr>
        <p:spPr>
          <a:ln/>
        </p:spPr>
        <p:txBody>
          <a:bodyPr/>
          <a:lstStyle>
            <a:lvl1pPr>
              <a:defRPr/>
            </a:lvl1pPr>
          </a:lstStyle>
          <a:p>
            <a:pPr>
              <a:defRPr/>
            </a:pPr>
            <a:r>
              <a:rPr lang="fr-FR"/>
              <a:t> La PréAO et Powerpoint</a:t>
            </a:r>
          </a:p>
        </p:txBody>
      </p:sp>
      <p:sp>
        <p:nvSpPr>
          <p:cNvPr id="6" name="Rectangle 6">
            <a:extLst>
              <a:ext uri="{FF2B5EF4-FFF2-40B4-BE49-F238E27FC236}">
                <a16:creationId xmlns:a16="http://schemas.microsoft.com/office/drawing/2014/main" id="{0184ED11-0F65-E546-ACF7-17DFB782EB1B}"/>
              </a:ext>
            </a:extLst>
          </p:cNvPr>
          <p:cNvSpPr>
            <a:spLocks noGrp="1" noChangeArrowheads="1"/>
          </p:cNvSpPr>
          <p:nvPr>
            <p:ph type="sldNum" sz="quarter" idx="12"/>
          </p:nvPr>
        </p:nvSpPr>
        <p:spPr>
          <a:ln/>
        </p:spPr>
        <p:txBody>
          <a:bodyPr/>
          <a:lstStyle>
            <a:lvl1pPr>
              <a:defRPr/>
            </a:lvl1pPr>
          </a:lstStyle>
          <a:p>
            <a:r>
              <a:rPr lang="fr-FR" altLang="fr-FR"/>
              <a:t>Page </a:t>
            </a:r>
            <a:fld id="{563F2DA6-C757-DF4E-B5F9-A119CFAD5D76}" type="slidenum">
              <a:rPr lang="fr-FR" altLang="fr-FR"/>
              <a:pPr/>
              <a:t>‹N°›</a:t>
            </a:fld>
            <a:endParaRPr lang="fr-FR" altLang="fr-FR"/>
          </a:p>
        </p:txBody>
      </p:sp>
    </p:spTree>
    <p:extLst>
      <p:ext uri="{BB962C8B-B14F-4D97-AF65-F5344CB8AC3E}">
        <p14:creationId xmlns:p14="http://schemas.microsoft.com/office/powerpoint/2010/main" val="2164365551"/>
      </p:ext>
    </p:extLst>
  </p:cSld>
  <p:clrMapOvr>
    <a:masterClrMapping/>
  </p:clrMapOvr>
  <p:transition spd="med">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609600" y="2293938"/>
            <a:ext cx="4013200" cy="3783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775200" y="2293938"/>
            <a:ext cx="4013200" cy="3783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a:extLst>
              <a:ext uri="{FF2B5EF4-FFF2-40B4-BE49-F238E27FC236}">
                <a16:creationId xmlns:a16="http://schemas.microsoft.com/office/drawing/2014/main" id="{BD6F7A58-C76A-634B-8E57-79259D663B42}"/>
              </a:ext>
            </a:extLst>
          </p:cNvPr>
          <p:cNvSpPr>
            <a:spLocks noGrp="1" noChangeArrowheads="1"/>
          </p:cNvSpPr>
          <p:nvPr>
            <p:ph type="dt" sz="half" idx="10"/>
          </p:nvPr>
        </p:nvSpPr>
        <p:spPr>
          <a:ln/>
        </p:spPr>
        <p:txBody>
          <a:bodyPr/>
          <a:lstStyle>
            <a:lvl1pPr>
              <a:defRPr/>
            </a:lvl1pPr>
          </a:lstStyle>
          <a:p>
            <a:pPr>
              <a:defRPr/>
            </a:pPr>
            <a:r>
              <a:rPr lang="fr-FR"/>
              <a:t>Montpellier</a:t>
            </a:r>
          </a:p>
        </p:txBody>
      </p:sp>
      <p:sp>
        <p:nvSpPr>
          <p:cNvPr id="6" name="Rectangle 5">
            <a:extLst>
              <a:ext uri="{FF2B5EF4-FFF2-40B4-BE49-F238E27FC236}">
                <a16:creationId xmlns:a16="http://schemas.microsoft.com/office/drawing/2014/main" id="{F719EF87-DF8C-6442-9F7B-75DB31AB1B69}"/>
              </a:ext>
            </a:extLst>
          </p:cNvPr>
          <p:cNvSpPr>
            <a:spLocks noGrp="1" noChangeArrowheads="1"/>
          </p:cNvSpPr>
          <p:nvPr>
            <p:ph type="ftr" sz="quarter" idx="11"/>
          </p:nvPr>
        </p:nvSpPr>
        <p:spPr>
          <a:ln/>
        </p:spPr>
        <p:txBody>
          <a:bodyPr/>
          <a:lstStyle>
            <a:lvl1pPr>
              <a:defRPr/>
            </a:lvl1pPr>
          </a:lstStyle>
          <a:p>
            <a:pPr>
              <a:defRPr/>
            </a:pPr>
            <a:r>
              <a:rPr lang="fr-FR"/>
              <a:t> La PréAO et Powerpoint</a:t>
            </a:r>
          </a:p>
        </p:txBody>
      </p:sp>
      <p:sp>
        <p:nvSpPr>
          <p:cNvPr id="7" name="Rectangle 6">
            <a:extLst>
              <a:ext uri="{FF2B5EF4-FFF2-40B4-BE49-F238E27FC236}">
                <a16:creationId xmlns:a16="http://schemas.microsoft.com/office/drawing/2014/main" id="{8B00C281-B32F-604E-8830-C6A6DF012646}"/>
              </a:ext>
            </a:extLst>
          </p:cNvPr>
          <p:cNvSpPr>
            <a:spLocks noGrp="1" noChangeArrowheads="1"/>
          </p:cNvSpPr>
          <p:nvPr>
            <p:ph type="sldNum" sz="quarter" idx="12"/>
          </p:nvPr>
        </p:nvSpPr>
        <p:spPr>
          <a:ln/>
        </p:spPr>
        <p:txBody>
          <a:bodyPr/>
          <a:lstStyle>
            <a:lvl1pPr>
              <a:defRPr/>
            </a:lvl1pPr>
          </a:lstStyle>
          <a:p>
            <a:r>
              <a:rPr lang="fr-FR" altLang="fr-FR"/>
              <a:t>Page </a:t>
            </a:r>
            <a:fld id="{2224832B-65CB-4E4E-B3B6-7DB24681DFDD}" type="slidenum">
              <a:rPr lang="fr-FR" altLang="fr-FR"/>
              <a:pPr/>
              <a:t>‹N°›</a:t>
            </a:fld>
            <a:endParaRPr lang="fr-FR" altLang="fr-FR"/>
          </a:p>
        </p:txBody>
      </p:sp>
    </p:spTree>
    <p:extLst>
      <p:ext uri="{BB962C8B-B14F-4D97-AF65-F5344CB8AC3E}">
        <p14:creationId xmlns:p14="http://schemas.microsoft.com/office/powerpoint/2010/main" val="1133835825"/>
      </p:ext>
    </p:extLst>
  </p:cSld>
  <p:clrMapOvr>
    <a:masterClrMapping/>
  </p:clrMapOvr>
  <p:transition spd="med">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a:extLst>
              <a:ext uri="{FF2B5EF4-FFF2-40B4-BE49-F238E27FC236}">
                <a16:creationId xmlns:a16="http://schemas.microsoft.com/office/drawing/2014/main" id="{2B18A308-E3AE-CD49-9A68-E2F8767875A1}"/>
              </a:ext>
            </a:extLst>
          </p:cNvPr>
          <p:cNvSpPr>
            <a:spLocks noGrp="1" noChangeArrowheads="1"/>
          </p:cNvSpPr>
          <p:nvPr>
            <p:ph type="dt" sz="half" idx="10"/>
          </p:nvPr>
        </p:nvSpPr>
        <p:spPr>
          <a:ln/>
        </p:spPr>
        <p:txBody>
          <a:bodyPr/>
          <a:lstStyle>
            <a:lvl1pPr>
              <a:defRPr/>
            </a:lvl1pPr>
          </a:lstStyle>
          <a:p>
            <a:pPr>
              <a:defRPr/>
            </a:pPr>
            <a:r>
              <a:rPr lang="fr-FR"/>
              <a:t>Montpellier</a:t>
            </a:r>
          </a:p>
        </p:txBody>
      </p:sp>
      <p:sp>
        <p:nvSpPr>
          <p:cNvPr id="8" name="Rectangle 5">
            <a:extLst>
              <a:ext uri="{FF2B5EF4-FFF2-40B4-BE49-F238E27FC236}">
                <a16:creationId xmlns:a16="http://schemas.microsoft.com/office/drawing/2014/main" id="{C1377974-DCBB-EF48-BBCE-DAEDF4DC8FE2}"/>
              </a:ext>
            </a:extLst>
          </p:cNvPr>
          <p:cNvSpPr>
            <a:spLocks noGrp="1" noChangeArrowheads="1"/>
          </p:cNvSpPr>
          <p:nvPr>
            <p:ph type="ftr" sz="quarter" idx="11"/>
          </p:nvPr>
        </p:nvSpPr>
        <p:spPr>
          <a:ln/>
        </p:spPr>
        <p:txBody>
          <a:bodyPr/>
          <a:lstStyle>
            <a:lvl1pPr>
              <a:defRPr/>
            </a:lvl1pPr>
          </a:lstStyle>
          <a:p>
            <a:pPr>
              <a:defRPr/>
            </a:pPr>
            <a:r>
              <a:rPr lang="fr-FR"/>
              <a:t> La PréAO et Powerpoint</a:t>
            </a:r>
          </a:p>
        </p:txBody>
      </p:sp>
      <p:sp>
        <p:nvSpPr>
          <p:cNvPr id="9" name="Rectangle 6">
            <a:extLst>
              <a:ext uri="{FF2B5EF4-FFF2-40B4-BE49-F238E27FC236}">
                <a16:creationId xmlns:a16="http://schemas.microsoft.com/office/drawing/2014/main" id="{D096E764-EADE-AC49-B827-6484A4089309}"/>
              </a:ext>
            </a:extLst>
          </p:cNvPr>
          <p:cNvSpPr>
            <a:spLocks noGrp="1" noChangeArrowheads="1"/>
          </p:cNvSpPr>
          <p:nvPr>
            <p:ph type="sldNum" sz="quarter" idx="12"/>
          </p:nvPr>
        </p:nvSpPr>
        <p:spPr>
          <a:ln/>
        </p:spPr>
        <p:txBody>
          <a:bodyPr/>
          <a:lstStyle>
            <a:lvl1pPr>
              <a:defRPr/>
            </a:lvl1pPr>
          </a:lstStyle>
          <a:p>
            <a:r>
              <a:rPr lang="fr-FR" altLang="fr-FR"/>
              <a:t>Page </a:t>
            </a:r>
            <a:fld id="{73263FC3-1939-B849-B616-B9DD5BB95391}" type="slidenum">
              <a:rPr lang="fr-FR" altLang="fr-FR"/>
              <a:pPr/>
              <a:t>‹N°›</a:t>
            </a:fld>
            <a:endParaRPr lang="fr-FR" altLang="fr-FR"/>
          </a:p>
        </p:txBody>
      </p:sp>
    </p:spTree>
    <p:extLst>
      <p:ext uri="{BB962C8B-B14F-4D97-AF65-F5344CB8AC3E}">
        <p14:creationId xmlns:p14="http://schemas.microsoft.com/office/powerpoint/2010/main" val="1644179130"/>
      </p:ext>
    </p:extLst>
  </p:cSld>
  <p:clrMapOvr>
    <a:masterClrMapping/>
  </p:clrMapOvr>
  <p:transition spd="med">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4">
            <a:extLst>
              <a:ext uri="{FF2B5EF4-FFF2-40B4-BE49-F238E27FC236}">
                <a16:creationId xmlns:a16="http://schemas.microsoft.com/office/drawing/2014/main" id="{0C747C0D-CFC6-F241-8D8A-C6681FABFC35}"/>
              </a:ext>
            </a:extLst>
          </p:cNvPr>
          <p:cNvSpPr>
            <a:spLocks noGrp="1" noChangeArrowheads="1"/>
          </p:cNvSpPr>
          <p:nvPr>
            <p:ph type="dt" sz="half" idx="10"/>
          </p:nvPr>
        </p:nvSpPr>
        <p:spPr>
          <a:ln/>
        </p:spPr>
        <p:txBody>
          <a:bodyPr/>
          <a:lstStyle>
            <a:lvl1pPr>
              <a:defRPr/>
            </a:lvl1pPr>
          </a:lstStyle>
          <a:p>
            <a:pPr>
              <a:defRPr/>
            </a:pPr>
            <a:r>
              <a:rPr lang="fr-FR"/>
              <a:t>Montpellier</a:t>
            </a:r>
          </a:p>
        </p:txBody>
      </p:sp>
      <p:sp>
        <p:nvSpPr>
          <p:cNvPr id="4" name="Rectangle 5">
            <a:extLst>
              <a:ext uri="{FF2B5EF4-FFF2-40B4-BE49-F238E27FC236}">
                <a16:creationId xmlns:a16="http://schemas.microsoft.com/office/drawing/2014/main" id="{B04D1721-1700-2942-8059-339E1A025E1D}"/>
              </a:ext>
            </a:extLst>
          </p:cNvPr>
          <p:cNvSpPr>
            <a:spLocks noGrp="1" noChangeArrowheads="1"/>
          </p:cNvSpPr>
          <p:nvPr>
            <p:ph type="ftr" sz="quarter" idx="11"/>
          </p:nvPr>
        </p:nvSpPr>
        <p:spPr>
          <a:ln/>
        </p:spPr>
        <p:txBody>
          <a:bodyPr/>
          <a:lstStyle>
            <a:lvl1pPr>
              <a:defRPr/>
            </a:lvl1pPr>
          </a:lstStyle>
          <a:p>
            <a:pPr>
              <a:defRPr/>
            </a:pPr>
            <a:r>
              <a:rPr lang="fr-FR"/>
              <a:t> La PréAO et Powerpoint</a:t>
            </a:r>
          </a:p>
        </p:txBody>
      </p:sp>
      <p:sp>
        <p:nvSpPr>
          <p:cNvPr id="5" name="Rectangle 6">
            <a:extLst>
              <a:ext uri="{FF2B5EF4-FFF2-40B4-BE49-F238E27FC236}">
                <a16:creationId xmlns:a16="http://schemas.microsoft.com/office/drawing/2014/main" id="{69442FA3-61B8-9249-9509-6883366D7303}"/>
              </a:ext>
            </a:extLst>
          </p:cNvPr>
          <p:cNvSpPr>
            <a:spLocks noGrp="1" noChangeArrowheads="1"/>
          </p:cNvSpPr>
          <p:nvPr>
            <p:ph type="sldNum" sz="quarter" idx="12"/>
          </p:nvPr>
        </p:nvSpPr>
        <p:spPr>
          <a:ln/>
        </p:spPr>
        <p:txBody>
          <a:bodyPr/>
          <a:lstStyle>
            <a:lvl1pPr>
              <a:defRPr/>
            </a:lvl1pPr>
          </a:lstStyle>
          <a:p>
            <a:r>
              <a:rPr lang="fr-FR" altLang="fr-FR"/>
              <a:t>Page </a:t>
            </a:r>
            <a:fld id="{71242DBB-4BE8-0041-A79F-295C81B88E0F}" type="slidenum">
              <a:rPr lang="fr-FR" altLang="fr-FR"/>
              <a:pPr/>
              <a:t>‹N°›</a:t>
            </a:fld>
            <a:endParaRPr lang="fr-FR" altLang="fr-FR"/>
          </a:p>
        </p:txBody>
      </p:sp>
    </p:spTree>
    <p:extLst>
      <p:ext uri="{BB962C8B-B14F-4D97-AF65-F5344CB8AC3E}">
        <p14:creationId xmlns:p14="http://schemas.microsoft.com/office/powerpoint/2010/main" val="2220779647"/>
      </p:ext>
    </p:extLst>
  </p:cSld>
  <p:clrMapOvr>
    <a:masterClrMapping/>
  </p:clrMapOvr>
  <p:transition spd="med">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E719A39-F9A5-D14F-9989-085D35AD8DF4}"/>
              </a:ext>
            </a:extLst>
          </p:cNvPr>
          <p:cNvSpPr>
            <a:spLocks noGrp="1" noChangeArrowheads="1"/>
          </p:cNvSpPr>
          <p:nvPr>
            <p:ph type="dt" sz="half" idx="10"/>
          </p:nvPr>
        </p:nvSpPr>
        <p:spPr>
          <a:ln/>
        </p:spPr>
        <p:txBody>
          <a:bodyPr/>
          <a:lstStyle>
            <a:lvl1pPr>
              <a:defRPr/>
            </a:lvl1pPr>
          </a:lstStyle>
          <a:p>
            <a:pPr>
              <a:defRPr/>
            </a:pPr>
            <a:r>
              <a:rPr lang="fr-FR"/>
              <a:t>Montpellier</a:t>
            </a:r>
          </a:p>
        </p:txBody>
      </p:sp>
      <p:sp>
        <p:nvSpPr>
          <p:cNvPr id="3" name="Rectangle 5">
            <a:extLst>
              <a:ext uri="{FF2B5EF4-FFF2-40B4-BE49-F238E27FC236}">
                <a16:creationId xmlns:a16="http://schemas.microsoft.com/office/drawing/2014/main" id="{2606A948-78F2-B041-BB26-D107F66E58F1}"/>
              </a:ext>
            </a:extLst>
          </p:cNvPr>
          <p:cNvSpPr>
            <a:spLocks noGrp="1" noChangeArrowheads="1"/>
          </p:cNvSpPr>
          <p:nvPr>
            <p:ph type="ftr" sz="quarter" idx="11"/>
          </p:nvPr>
        </p:nvSpPr>
        <p:spPr>
          <a:ln/>
        </p:spPr>
        <p:txBody>
          <a:bodyPr/>
          <a:lstStyle>
            <a:lvl1pPr>
              <a:defRPr/>
            </a:lvl1pPr>
          </a:lstStyle>
          <a:p>
            <a:pPr>
              <a:defRPr/>
            </a:pPr>
            <a:r>
              <a:rPr lang="fr-FR"/>
              <a:t> La PréAO et Powerpoint</a:t>
            </a:r>
          </a:p>
        </p:txBody>
      </p:sp>
      <p:sp>
        <p:nvSpPr>
          <p:cNvPr id="4" name="Rectangle 6">
            <a:extLst>
              <a:ext uri="{FF2B5EF4-FFF2-40B4-BE49-F238E27FC236}">
                <a16:creationId xmlns:a16="http://schemas.microsoft.com/office/drawing/2014/main" id="{C1AABAD1-2AD7-064C-9883-CEAC809137F2}"/>
              </a:ext>
            </a:extLst>
          </p:cNvPr>
          <p:cNvSpPr>
            <a:spLocks noGrp="1" noChangeArrowheads="1"/>
          </p:cNvSpPr>
          <p:nvPr>
            <p:ph type="sldNum" sz="quarter" idx="12"/>
          </p:nvPr>
        </p:nvSpPr>
        <p:spPr>
          <a:ln/>
        </p:spPr>
        <p:txBody>
          <a:bodyPr/>
          <a:lstStyle>
            <a:lvl1pPr>
              <a:defRPr/>
            </a:lvl1pPr>
          </a:lstStyle>
          <a:p>
            <a:r>
              <a:rPr lang="fr-FR" altLang="fr-FR"/>
              <a:t>Page </a:t>
            </a:r>
            <a:fld id="{CC1482C0-0C99-A54F-B06A-510352CFD98D}" type="slidenum">
              <a:rPr lang="fr-FR" altLang="fr-FR"/>
              <a:pPr/>
              <a:t>‹N°›</a:t>
            </a:fld>
            <a:endParaRPr lang="fr-FR" altLang="fr-FR"/>
          </a:p>
        </p:txBody>
      </p:sp>
    </p:spTree>
    <p:extLst>
      <p:ext uri="{BB962C8B-B14F-4D97-AF65-F5344CB8AC3E}">
        <p14:creationId xmlns:p14="http://schemas.microsoft.com/office/powerpoint/2010/main" val="1424042846"/>
      </p:ext>
    </p:extLst>
  </p:cSld>
  <p:clrMapOvr>
    <a:masterClrMapping/>
  </p:clrMapOvr>
  <p:transition spd="med">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a:extLst>
              <a:ext uri="{FF2B5EF4-FFF2-40B4-BE49-F238E27FC236}">
                <a16:creationId xmlns:a16="http://schemas.microsoft.com/office/drawing/2014/main" id="{6C10083A-5342-F94F-8A62-103C6A192DF5}"/>
              </a:ext>
            </a:extLst>
          </p:cNvPr>
          <p:cNvSpPr>
            <a:spLocks noGrp="1" noChangeArrowheads="1"/>
          </p:cNvSpPr>
          <p:nvPr>
            <p:ph type="dt" sz="half" idx="10"/>
          </p:nvPr>
        </p:nvSpPr>
        <p:spPr>
          <a:ln/>
        </p:spPr>
        <p:txBody>
          <a:bodyPr/>
          <a:lstStyle>
            <a:lvl1pPr>
              <a:defRPr/>
            </a:lvl1pPr>
          </a:lstStyle>
          <a:p>
            <a:pPr>
              <a:defRPr/>
            </a:pPr>
            <a:r>
              <a:rPr lang="fr-FR"/>
              <a:t>Montpellier</a:t>
            </a:r>
          </a:p>
        </p:txBody>
      </p:sp>
      <p:sp>
        <p:nvSpPr>
          <p:cNvPr id="6" name="Rectangle 5">
            <a:extLst>
              <a:ext uri="{FF2B5EF4-FFF2-40B4-BE49-F238E27FC236}">
                <a16:creationId xmlns:a16="http://schemas.microsoft.com/office/drawing/2014/main" id="{2A55CF66-B07F-2D4B-8627-DD1D9FAC1C17}"/>
              </a:ext>
            </a:extLst>
          </p:cNvPr>
          <p:cNvSpPr>
            <a:spLocks noGrp="1" noChangeArrowheads="1"/>
          </p:cNvSpPr>
          <p:nvPr>
            <p:ph type="ftr" sz="quarter" idx="11"/>
          </p:nvPr>
        </p:nvSpPr>
        <p:spPr>
          <a:ln/>
        </p:spPr>
        <p:txBody>
          <a:bodyPr/>
          <a:lstStyle>
            <a:lvl1pPr>
              <a:defRPr/>
            </a:lvl1pPr>
          </a:lstStyle>
          <a:p>
            <a:pPr>
              <a:defRPr/>
            </a:pPr>
            <a:r>
              <a:rPr lang="fr-FR"/>
              <a:t> La PréAO et Powerpoint</a:t>
            </a:r>
          </a:p>
        </p:txBody>
      </p:sp>
      <p:sp>
        <p:nvSpPr>
          <p:cNvPr id="7" name="Rectangle 6">
            <a:extLst>
              <a:ext uri="{FF2B5EF4-FFF2-40B4-BE49-F238E27FC236}">
                <a16:creationId xmlns:a16="http://schemas.microsoft.com/office/drawing/2014/main" id="{B37334E8-3E2B-5548-A88B-B6163BC484A7}"/>
              </a:ext>
            </a:extLst>
          </p:cNvPr>
          <p:cNvSpPr>
            <a:spLocks noGrp="1" noChangeArrowheads="1"/>
          </p:cNvSpPr>
          <p:nvPr>
            <p:ph type="sldNum" sz="quarter" idx="12"/>
          </p:nvPr>
        </p:nvSpPr>
        <p:spPr>
          <a:ln/>
        </p:spPr>
        <p:txBody>
          <a:bodyPr/>
          <a:lstStyle>
            <a:lvl1pPr>
              <a:defRPr/>
            </a:lvl1pPr>
          </a:lstStyle>
          <a:p>
            <a:r>
              <a:rPr lang="fr-FR" altLang="fr-FR"/>
              <a:t>Page </a:t>
            </a:r>
            <a:fld id="{D449E682-8BD9-C140-98E4-6FA042E8BF82}" type="slidenum">
              <a:rPr lang="fr-FR" altLang="fr-FR"/>
              <a:pPr/>
              <a:t>‹N°›</a:t>
            </a:fld>
            <a:endParaRPr lang="fr-FR" altLang="fr-FR"/>
          </a:p>
        </p:txBody>
      </p:sp>
    </p:spTree>
    <p:extLst>
      <p:ext uri="{BB962C8B-B14F-4D97-AF65-F5344CB8AC3E}">
        <p14:creationId xmlns:p14="http://schemas.microsoft.com/office/powerpoint/2010/main" val="1872016324"/>
      </p:ext>
    </p:extLst>
  </p:cSld>
  <p:clrMapOvr>
    <a:masterClrMapping/>
  </p:clrMapOvr>
  <p:transition spd="med">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a:extLst>
              <a:ext uri="{FF2B5EF4-FFF2-40B4-BE49-F238E27FC236}">
                <a16:creationId xmlns:a16="http://schemas.microsoft.com/office/drawing/2014/main" id="{E33A45E1-A808-A347-BDF7-C07B0B99DF45}"/>
              </a:ext>
            </a:extLst>
          </p:cNvPr>
          <p:cNvSpPr>
            <a:spLocks noGrp="1" noChangeArrowheads="1"/>
          </p:cNvSpPr>
          <p:nvPr>
            <p:ph type="dt" sz="half" idx="10"/>
          </p:nvPr>
        </p:nvSpPr>
        <p:spPr>
          <a:ln/>
        </p:spPr>
        <p:txBody>
          <a:bodyPr/>
          <a:lstStyle>
            <a:lvl1pPr>
              <a:defRPr/>
            </a:lvl1pPr>
          </a:lstStyle>
          <a:p>
            <a:pPr>
              <a:defRPr/>
            </a:pPr>
            <a:r>
              <a:rPr lang="fr-FR"/>
              <a:t>Montpellier</a:t>
            </a:r>
          </a:p>
        </p:txBody>
      </p:sp>
      <p:sp>
        <p:nvSpPr>
          <p:cNvPr id="6" name="Rectangle 5">
            <a:extLst>
              <a:ext uri="{FF2B5EF4-FFF2-40B4-BE49-F238E27FC236}">
                <a16:creationId xmlns:a16="http://schemas.microsoft.com/office/drawing/2014/main" id="{DDE29B95-A4CE-AC47-904D-B45E8A26DB69}"/>
              </a:ext>
            </a:extLst>
          </p:cNvPr>
          <p:cNvSpPr>
            <a:spLocks noGrp="1" noChangeArrowheads="1"/>
          </p:cNvSpPr>
          <p:nvPr>
            <p:ph type="ftr" sz="quarter" idx="11"/>
          </p:nvPr>
        </p:nvSpPr>
        <p:spPr>
          <a:ln/>
        </p:spPr>
        <p:txBody>
          <a:bodyPr/>
          <a:lstStyle>
            <a:lvl1pPr>
              <a:defRPr/>
            </a:lvl1pPr>
          </a:lstStyle>
          <a:p>
            <a:pPr>
              <a:defRPr/>
            </a:pPr>
            <a:r>
              <a:rPr lang="fr-FR"/>
              <a:t> La PréAO et Powerpoint</a:t>
            </a:r>
          </a:p>
        </p:txBody>
      </p:sp>
      <p:sp>
        <p:nvSpPr>
          <p:cNvPr id="7" name="Rectangle 6">
            <a:extLst>
              <a:ext uri="{FF2B5EF4-FFF2-40B4-BE49-F238E27FC236}">
                <a16:creationId xmlns:a16="http://schemas.microsoft.com/office/drawing/2014/main" id="{1A4AFD01-1728-804B-8F75-2600C4726C4E}"/>
              </a:ext>
            </a:extLst>
          </p:cNvPr>
          <p:cNvSpPr>
            <a:spLocks noGrp="1" noChangeArrowheads="1"/>
          </p:cNvSpPr>
          <p:nvPr>
            <p:ph type="sldNum" sz="quarter" idx="12"/>
          </p:nvPr>
        </p:nvSpPr>
        <p:spPr>
          <a:ln/>
        </p:spPr>
        <p:txBody>
          <a:bodyPr/>
          <a:lstStyle>
            <a:lvl1pPr>
              <a:defRPr/>
            </a:lvl1pPr>
          </a:lstStyle>
          <a:p>
            <a:r>
              <a:rPr lang="fr-FR" altLang="fr-FR"/>
              <a:t>Page </a:t>
            </a:r>
            <a:fld id="{49B20673-FCAF-D74A-A964-FA5CFC424C31}" type="slidenum">
              <a:rPr lang="fr-FR" altLang="fr-FR"/>
              <a:pPr/>
              <a:t>‹N°›</a:t>
            </a:fld>
            <a:endParaRPr lang="fr-FR" altLang="fr-FR"/>
          </a:p>
        </p:txBody>
      </p:sp>
    </p:spTree>
    <p:extLst>
      <p:ext uri="{BB962C8B-B14F-4D97-AF65-F5344CB8AC3E}">
        <p14:creationId xmlns:p14="http://schemas.microsoft.com/office/powerpoint/2010/main" val="317018063"/>
      </p:ext>
    </p:extLst>
  </p:cSld>
  <p:clrMapOvr>
    <a:masterClrMapping/>
  </p:clrMapOvr>
  <p:transition spd="med">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6FBECAC7-004B-0844-A5B4-F3D40C2919A3}"/>
              </a:ext>
            </a:extLst>
          </p:cNvPr>
          <p:cNvSpPr>
            <a:spLocks noGrp="1" noChangeArrowheads="1"/>
          </p:cNvSpPr>
          <p:nvPr>
            <p:ph type="title"/>
          </p:nvPr>
        </p:nvSpPr>
        <p:spPr bwMode="auto">
          <a:xfrm>
            <a:off x="685800" y="228600"/>
            <a:ext cx="8001000" cy="860425"/>
          </a:xfrm>
          <a:prstGeom prst="rect">
            <a:avLst/>
          </a:prstGeom>
          <a:noFill/>
          <a:ln w="9525">
            <a:noFill/>
            <a:miter lim="800000"/>
            <a:headEnd/>
            <a:tailEnd/>
          </a:ln>
          <a:effectLst>
            <a:outerShdw dist="71842" dir="2700000" algn="ctr" rotWithShape="0">
              <a:srgbClr val="99CCFF"/>
            </a:outerShdw>
          </a:effectLst>
        </p:spPr>
        <p:txBody>
          <a:bodyPr vert="horz" wrap="square" lIns="0" tIns="0" rIns="0" bIns="0" numCol="1" anchor="t" anchorCtr="1" compatLnSpc="1">
            <a:prstTxWarp prst="textNoShape">
              <a:avLst/>
            </a:prstTxWarp>
          </a:bodyPr>
          <a:lstStyle/>
          <a:p>
            <a:pPr lvl="0"/>
            <a:r>
              <a:rPr lang="fr-FR"/>
              <a:t>Cliquez pour modifier le style du titre du masque</a:t>
            </a:r>
          </a:p>
        </p:txBody>
      </p:sp>
      <p:sp>
        <p:nvSpPr>
          <p:cNvPr id="120835" name="Rectangle 3">
            <a:extLst>
              <a:ext uri="{FF2B5EF4-FFF2-40B4-BE49-F238E27FC236}">
                <a16:creationId xmlns:a16="http://schemas.microsoft.com/office/drawing/2014/main" id="{CF8330CB-99D4-EF48-BDDD-683D350C7F19}"/>
              </a:ext>
            </a:extLst>
          </p:cNvPr>
          <p:cNvSpPr>
            <a:spLocks noGrp="1" noChangeArrowheads="1"/>
          </p:cNvSpPr>
          <p:nvPr>
            <p:ph type="body" idx="1"/>
          </p:nvPr>
        </p:nvSpPr>
        <p:spPr bwMode="auto">
          <a:xfrm>
            <a:off x="609600" y="2293938"/>
            <a:ext cx="8178800" cy="378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20836" name="Rectangle 4">
            <a:extLst>
              <a:ext uri="{FF2B5EF4-FFF2-40B4-BE49-F238E27FC236}">
                <a16:creationId xmlns:a16="http://schemas.microsoft.com/office/drawing/2014/main" id="{75D20E2E-2752-C144-9AC7-6657E94ADE83}"/>
              </a:ext>
            </a:extLst>
          </p:cNvPr>
          <p:cNvSpPr>
            <a:spLocks noGrp="1" noChangeArrowheads="1"/>
          </p:cNvSpPr>
          <p:nvPr>
            <p:ph type="dt" sz="half" idx="2"/>
          </p:nvPr>
        </p:nvSpPr>
        <p:spPr bwMode="auto">
          <a:xfrm>
            <a:off x="4318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spcBef>
                <a:spcPct val="50000"/>
              </a:spcBef>
              <a:defRPr kumimoji="0" sz="1400">
                <a:solidFill>
                  <a:schemeClr val="bg2"/>
                </a:solidFill>
                <a:latin typeface="Arial" charset="0"/>
              </a:defRPr>
            </a:lvl1pPr>
          </a:lstStyle>
          <a:p>
            <a:pPr>
              <a:defRPr/>
            </a:pPr>
            <a:r>
              <a:rPr lang="fr-FR"/>
              <a:t>Montpellier</a:t>
            </a:r>
          </a:p>
        </p:txBody>
      </p:sp>
      <p:sp>
        <p:nvSpPr>
          <p:cNvPr id="120837" name="Rectangle 5">
            <a:extLst>
              <a:ext uri="{FF2B5EF4-FFF2-40B4-BE49-F238E27FC236}">
                <a16:creationId xmlns:a16="http://schemas.microsoft.com/office/drawing/2014/main" id="{7A884A65-9180-654A-A838-6C5C12330565}"/>
              </a:ext>
            </a:extLst>
          </p:cNvPr>
          <p:cNvSpPr>
            <a:spLocks noGrp="1" noChangeArrowheads="1"/>
          </p:cNvSpPr>
          <p:nvPr>
            <p:ph type="ftr" sz="quarter" idx="3"/>
          </p:nvPr>
        </p:nvSpPr>
        <p:spPr bwMode="auto">
          <a:xfrm>
            <a:off x="2667000" y="6229350"/>
            <a:ext cx="3733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kumimoji="0" sz="1400">
                <a:solidFill>
                  <a:schemeClr val="bg2"/>
                </a:solidFill>
                <a:latin typeface="Arial" charset="0"/>
              </a:defRPr>
            </a:lvl1pPr>
          </a:lstStyle>
          <a:p>
            <a:pPr>
              <a:defRPr/>
            </a:pPr>
            <a:r>
              <a:rPr lang="fr-FR"/>
              <a:t> La PréAO et Powerpoint</a:t>
            </a:r>
          </a:p>
        </p:txBody>
      </p:sp>
      <p:sp>
        <p:nvSpPr>
          <p:cNvPr id="120838" name="Rectangle 6">
            <a:extLst>
              <a:ext uri="{FF2B5EF4-FFF2-40B4-BE49-F238E27FC236}">
                <a16:creationId xmlns:a16="http://schemas.microsoft.com/office/drawing/2014/main" id="{7A78B5C9-9BF7-0247-AE2D-0A64397CF086}"/>
              </a:ext>
            </a:extLst>
          </p:cNvPr>
          <p:cNvSpPr>
            <a:spLocks noGrp="1" noChangeArrowheads="1"/>
          </p:cNvSpPr>
          <p:nvPr>
            <p:ph type="sldNum" sz="quarter" idx="4"/>
          </p:nvPr>
        </p:nvSpPr>
        <p:spPr bwMode="auto">
          <a:xfrm>
            <a:off x="67310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kumimoji="0" sz="1400">
                <a:solidFill>
                  <a:schemeClr val="bg2"/>
                </a:solidFill>
                <a:latin typeface="Arial" panose="020B0604020202020204" pitchFamily="34" charset="0"/>
              </a:defRPr>
            </a:lvl1pPr>
          </a:lstStyle>
          <a:p>
            <a:r>
              <a:rPr lang="fr-FR" altLang="fr-FR"/>
              <a:t>Page </a:t>
            </a:r>
            <a:fld id="{AE5BD73D-29F8-8440-BC39-063A192600C0}" type="slidenum">
              <a:rPr lang="fr-FR" altLang="fr-FR"/>
              <a:pPr/>
              <a:t>‹N°›</a:t>
            </a:fld>
            <a:endParaRPr lang="fr-FR" altLang="fr-FR"/>
          </a:p>
        </p:txBody>
      </p:sp>
      <p:pic>
        <p:nvPicPr>
          <p:cNvPr id="1031" name="Picture 7" descr="paint">
            <a:extLst>
              <a:ext uri="{FF2B5EF4-FFF2-40B4-BE49-F238E27FC236}">
                <a16:creationId xmlns:a16="http://schemas.microsoft.com/office/drawing/2014/main" id="{7AD2A98C-D4B2-7E44-A0D4-07419B79B169}"/>
              </a:ext>
            </a:extLst>
          </p:cNvPr>
          <p:cNvPicPr>
            <a:picLocks noChangeAspect="1" noChangeArrowheads="1"/>
          </p:cNvPicPr>
          <p:nvPr/>
        </p:nvPicPr>
        <p:blipFill>
          <a:blip r:embed="rId13">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633413" y="1530350"/>
            <a:ext cx="82296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840" name="Line 8">
            <a:extLst>
              <a:ext uri="{FF2B5EF4-FFF2-40B4-BE49-F238E27FC236}">
                <a16:creationId xmlns:a16="http://schemas.microsoft.com/office/drawing/2014/main" id="{121D8F6F-763D-BE47-B206-5B31F94A2BAE}"/>
              </a:ext>
            </a:extLst>
          </p:cNvPr>
          <p:cNvSpPr>
            <a:spLocks noChangeShapeType="1"/>
          </p:cNvSpPr>
          <p:nvPr/>
        </p:nvSpPr>
        <p:spPr bwMode="auto">
          <a:xfrm>
            <a:off x="441325" y="6191250"/>
            <a:ext cx="8343900" cy="0"/>
          </a:xfrm>
          <a:prstGeom prst="line">
            <a:avLst/>
          </a:prstGeom>
          <a:noFill/>
          <a:ln w="9525">
            <a:solidFill>
              <a:schemeClr val="accent1"/>
            </a:solidFill>
            <a:round/>
            <a:headEnd/>
            <a:tailEnd/>
          </a:ln>
          <a:effectLst/>
        </p:spPr>
        <p:txBody>
          <a:bodyPr wrap="none" anchor="ctr"/>
          <a:lstStyle/>
          <a:p>
            <a:pPr>
              <a:defRPr/>
            </a:pPr>
            <a:endParaRPr lang="fr-FR"/>
          </a:p>
        </p:txBody>
      </p:sp>
      <p:sp>
        <p:nvSpPr>
          <p:cNvPr id="120841" name="Rectangle 9">
            <a:extLst>
              <a:ext uri="{FF2B5EF4-FFF2-40B4-BE49-F238E27FC236}">
                <a16:creationId xmlns:a16="http://schemas.microsoft.com/office/drawing/2014/main" id="{937395D2-9C73-3D4F-B657-5B35E832045E}"/>
              </a:ext>
            </a:extLst>
          </p:cNvPr>
          <p:cNvSpPr>
            <a:spLocks noChangeArrowheads="1"/>
          </p:cNvSpPr>
          <p:nvPr/>
        </p:nvSpPr>
        <p:spPr bwMode="auto">
          <a:xfrm>
            <a:off x="160338" y="90488"/>
            <a:ext cx="8820150" cy="6592887"/>
          </a:xfrm>
          <a:prstGeom prst="rect">
            <a:avLst/>
          </a:prstGeom>
          <a:noFill/>
          <a:ln w="9525">
            <a:solidFill>
              <a:schemeClr val="accent1"/>
            </a:solidFill>
            <a:miter lim="800000"/>
            <a:headEnd/>
            <a:tailEnd/>
          </a:ln>
          <a:effectLst/>
        </p:spPr>
        <p:txBody>
          <a:bodyPr wrap="none" anchor="ctr"/>
          <a:lstStyle/>
          <a:p>
            <a:pPr>
              <a:defRPr/>
            </a:pPr>
            <a:endParaRPr lang="fr-FR"/>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spd="med">
    <p:strips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Effect transition="in" filter="wipe(up)">
                                      <p:cBhvr>
                                        <p:cTn id="7" dur="500"/>
                                        <p:tgtEl>
                                          <p:spTgt spid="120835">
                                            <p:txEl>
                                              <p:pRg st="0" end="0"/>
                                            </p:txEl>
                                          </p:spTgt>
                                        </p:tgtEl>
                                      </p:cBhvr>
                                    </p:animEffect>
                                  </p:childTnLst>
                                  <p:subTnLst>
                                    <p:animClr clrSpc="rgb" dir="cw">
                                      <p:cBhvr override="childStyle">
                                        <p:cTn dur="1" fill="hold" display="0" masterRel="nextClick" afterEffect="1"/>
                                        <p:tgtEl>
                                          <p:spTgt spid="120835">
                                            <p:txEl>
                                              <p:pRg st="0" end="0"/>
                                            </p:txEl>
                                          </p:spTgt>
                                        </p:tgtEl>
                                        <p:attrNameLst>
                                          <p:attrName>ppt_c</p:attrName>
                                        </p:attrNameLst>
                                      </p:cBhvr>
                                      <p:to>
                                        <a:srgbClr val="969696"/>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0835">
                                            <p:txEl>
                                              <p:pRg st="1" end="1"/>
                                            </p:txEl>
                                          </p:spTgt>
                                        </p:tgtEl>
                                        <p:attrNameLst>
                                          <p:attrName>style.visibility</p:attrName>
                                        </p:attrNameLst>
                                      </p:cBhvr>
                                      <p:to>
                                        <p:strVal val="visible"/>
                                      </p:to>
                                    </p:set>
                                    <p:animEffect transition="in" filter="wipe(up)">
                                      <p:cBhvr>
                                        <p:cTn id="12" dur="500"/>
                                        <p:tgtEl>
                                          <p:spTgt spid="120835">
                                            <p:txEl>
                                              <p:pRg st="1" end="1"/>
                                            </p:txEl>
                                          </p:spTgt>
                                        </p:tgtEl>
                                      </p:cBhvr>
                                    </p:animEffect>
                                  </p:childTnLst>
                                  <p:subTnLst>
                                    <p:animClr clrSpc="rgb" dir="cw">
                                      <p:cBhvr override="childStyle">
                                        <p:cTn dur="1" fill="hold" display="0" masterRel="nextClick" afterEffect="1"/>
                                        <p:tgtEl>
                                          <p:spTgt spid="120835">
                                            <p:txEl>
                                              <p:pRg st="1" end="1"/>
                                            </p:txEl>
                                          </p:spTgt>
                                        </p:tgtEl>
                                        <p:attrNameLst>
                                          <p:attrName>ppt_c</p:attrName>
                                        </p:attrNameLst>
                                      </p:cBhvr>
                                      <p:to>
                                        <a:srgbClr val="969696"/>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0835">
                                            <p:txEl>
                                              <p:pRg st="2" end="2"/>
                                            </p:txEl>
                                          </p:spTgt>
                                        </p:tgtEl>
                                        <p:attrNameLst>
                                          <p:attrName>style.visibility</p:attrName>
                                        </p:attrNameLst>
                                      </p:cBhvr>
                                      <p:to>
                                        <p:strVal val="visible"/>
                                      </p:to>
                                    </p:set>
                                    <p:animEffect transition="in" filter="wipe(up)">
                                      <p:cBhvr>
                                        <p:cTn id="17" dur="500"/>
                                        <p:tgtEl>
                                          <p:spTgt spid="120835">
                                            <p:txEl>
                                              <p:pRg st="2" end="2"/>
                                            </p:txEl>
                                          </p:spTgt>
                                        </p:tgtEl>
                                      </p:cBhvr>
                                    </p:animEffect>
                                  </p:childTnLst>
                                  <p:subTnLst>
                                    <p:animClr clrSpc="rgb" dir="cw">
                                      <p:cBhvr override="childStyle">
                                        <p:cTn dur="1" fill="hold" display="0" masterRel="nextClick" afterEffect="1"/>
                                        <p:tgtEl>
                                          <p:spTgt spid="120835">
                                            <p:txEl>
                                              <p:pRg st="2" end="2"/>
                                            </p:txEl>
                                          </p:spTgt>
                                        </p:tgtEl>
                                        <p:attrNameLst>
                                          <p:attrName>ppt_c</p:attrName>
                                        </p:attrNameLst>
                                      </p:cBhvr>
                                      <p:to>
                                        <a:srgbClr val="969696"/>
                                      </p:to>
                                    </p:animClr>
                                  </p:subTnLst>
                                </p:cTn>
                              </p:par>
                              <p:par>
                                <p:cTn id="18" presetID="22" presetClass="entr" presetSubtype="1" fill="hold" grpId="0" nodeType="withEffect">
                                  <p:stCondLst>
                                    <p:cond delay="0"/>
                                  </p:stCondLst>
                                  <p:childTnLst>
                                    <p:set>
                                      <p:cBhvr>
                                        <p:cTn id="19" dur="1" fill="hold">
                                          <p:stCondLst>
                                            <p:cond delay="0"/>
                                          </p:stCondLst>
                                        </p:cTn>
                                        <p:tgtEl>
                                          <p:spTgt spid="120835">
                                            <p:txEl>
                                              <p:pRg st="3" end="3"/>
                                            </p:txEl>
                                          </p:spTgt>
                                        </p:tgtEl>
                                        <p:attrNameLst>
                                          <p:attrName>style.visibility</p:attrName>
                                        </p:attrNameLst>
                                      </p:cBhvr>
                                      <p:to>
                                        <p:strVal val="visible"/>
                                      </p:to>
                                    </p:set>
                                    <p:animEffect transition="in" filter="wipe(up)">
                                      <p:cBhvr>
                                        <p:cTn id="20" dur="500"/>
                                        <p:tgtEl>
                                          <p:spTgt spid="120835">
                                            <p:txEl>
                                              <p:pRg st="3" end="3"/>
                                            </p:txEl>
                                          </p:spTgt>
                                        </p:tgtEl>
                                      </p:cBhvr>
                                    </p:animEffect>
                                  </p:childTnLst>
                                  <p:subTnLst>
                                    <p:animClr clrSpc="rgb" dir="cw">
                                      <p:cBhvr override="childStyle">
                                        <p:cTn dur="1" fill="hold" display="0" masterRel="nextClick" afterEffect="1"/>
                                        <p:tgtEl>
                                          <p:spTgt spid="120835">
                                            <p:txEl>
                                              <p:pRg st="3" end="3"/>
                                            </p:txEl>
                                          </p:spTgt>
                                        </p:tgtEl>
                                        <p:attrNameLst>
                                          <p:attrName>ppt_c</p:attrName>
                                        </p:attrNameLst>
                                      </p:cBhvr>
                                      <p:to>
                                        <a:srgbClr val="969696"/>
                                      </p:to>
                                    </p:animClr>
                                  </p:subTnLst>
                                </p:cTn>
                              </p:par>
                              <p:par>
                                <p:cTn id="21" presetID="22" presetClass="entr" presetSubtype="1" fill="hold" grpId="0" nodeType="withEffect">
                                  <p:stCondLst>
                                    <p:cond delay="0"/>
                                  </p:stCondLst>
                                  <p:childTnLst>
                                    <p:set>
                                      <p:cBhvr>
                                        <p:cTn id="22" dur="1" fill="hold">
                                          <p:stCondLst>
                                            <p:cond delay="0"/>
                                          </p:stCondLst>
                                        </p:cTn>
                                        <p:tgtEl>
                                          <p:spTgt spid="120835">
                                            <p:txEl>
                                              <p:pRg st="4" end="4"/>
                                            </p:txEl>
                                          </p:spTgt>
                                        </p:tgtEl>
                                        <p:attrNameLst>
                                          <p:attrName>style.visibility</p:attrName>
                                        </p:attrNameLst>
                                      </p:cBhvr>
                                      <p:to>
                                        <p:strVal val="visible"/>
                                      </p:to>
                                    </p:set>
                                    <p:animEffect transition="in" filter="wipe(up)">
                                      <p:cBhvr>
                                        <p:cTn id="23" dur="500"/>
                                        <p:tgtEl>
                                          <p:spTgt spid="120835">
                                            <p:txEl>
                                              <p:pRg st="4" end="4"/>
                                            </p:txEl>
                                          </p:spTgt>
                                        </p:tgtEl>
                                      </p:cBhvr>
                                    </p:animEffect>
                                  </p:childTnLst>
                                  <p:subTnLst>
                                    <p:animClr clrSpc="rgb" dir="cw">
                                      <p:cBhvr override="childStyle">
                                        <p:cTn dur="1" fill="hold" display="0" masterRel="nextClick" afterEffect="1"/>
                                        <p:tgtEl>
                                          <p:spTgt spid="120835">
                                            <p:txEl>
                                              <p:pRg st="4" end="4"/>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bldLvl="3" autoUpdateAnimBg="0">
        <p:tmplLst>
          <p:tmpl lvl="1">
            <p:tnLst>
              <p:par>
                <p:cTn presetID="22" presetClass="entr" presetSubtype="1" fill="hold" nodeType="clickEffect">
                  <p:stCondLst>
                    <p:cond delay="0"/>
                  </p:stCondLst>
                  <p:childTnLst>
                    <p:set>
                      <p:cBhvr>
                        <p:cTn dur="1" fill="hold">
                          <p:stCondLst>
                            <p:cond delay="0"/>
                          </p:stCondLst>
                        </p:cTn>
                        <p:tgtEl>
                          <p:spTgt spid="120835"/>
                        </p:tgtEl>
                        <p:attrNameLst>
                          <p:attrName>style.visibility</p:attrName>
                        </p:attrNameLst>
                      </p:cBhvr>
                      <p:to>
                        <p:strVal val="visible"/>
                      </p:to>
                    </p:set>
                    <p:animEffect transition="in" filter="wipe(up)">
                      <p:cBhvr>
                        <p:cTn dur="500"/>
                        <p:tgtEl>
                          <p:spTgt spid="120835"/>
                        </p:tgtEl>
                      </p:cBhvr>
                    </p:animEffect>
                  </p:childTnLst>
                  <p:subTnLst>
                    <p:animClr clrSpc="rgb" dir="cw">
                      <p:cBhvr override="childStyle">
                        <p:cTn dur="1" fill="hold" display="0" masterRel="nextClick" afterEffect="1"/>
                        <p:tgtEl>
                          <p:spTgt spid="120835"/>
                        </p:tgtEl>
                        <p:attrNameLst>
                          <p:attrName>ppt_c</p:attrName>
                        </p:attrNameLst>
                      </p:cBhvr>
                      <p:to>
                        <a:srgbClr val="969696"/>
                      </p:to>
                    </p:animClr>
                  </p:subTnLst>
                </p:cTn>
              </p:par>
            </p:tnLst>
          </p:tmpl>
          <p:tmpl lvl="2">
            <p:tnLst>
              <p:par>
                <p:cTn presetID="22" presetClass="entr" presetSubtype="1" fill="hold" nodeType="clickEffect">
                  <p:stCondLst>
                    <p:cond delay="0"/>
                  </p:stCondLst>
                  <p:childTnLst>
                    <p:set>
                      <p:cBhvr>
                        <p:cTn dur="1" fill="hold">
                          <p:stCondLst>
                            <p:cond delay="0"/>
                          </p:stCondLst>
                        </p:cTn>
                        <p:tgtEl>
                          <p:spTgt spid="120835"/>
                        </p:tgtEl>
                        <p:attrNameLst>
                          <p:attrName>style.visibility</p:attrName>
                        </p:attrNameLst>
                      </p:cBhvr>
                      <p:to>
                        <p:strVal val="visible"/>
                      </p:to>
                    </p:set>
                    <p:animEffect transition="in" filter="wipe(up)">
                      <p:cBhvr>
                        <p:cTn dur="500"/>
                        <p:tgtEl>
                          <p:spTgt spid="120835"/>
                        </p:tgtEl>
                      </p:cBhvr>
                    </p:animEffect>
                  </p:childTnLst>
                  <p:subTnLst>
                    <p:animClr clrSpc="rgb" dir="cw">
                      <p:cBhvr override="childStyle">
                        <p:cTn dur="1" fill="hold" display="0" masterRel="nextClick" afterEffect="1"/>
                        <p:tgtEl>
                          <p:spTgt spid="120835"/>
                        </p:tgtEl>
                        <p:attrNameLst>
                          <p:attrName>ppt_c</p:attrName>
                        </p:attrNameLst>
                      </p:cBhvr>
                      <p:to>
                        <a:srgbClr val="969696"/>
                      </p:to>
                    </p:animClr>
                  </p:subTnLst>
                </p:cTn>
              </p:par>
            </p:tnLst>
          </p:tmpl>
          <p:tmpl lvl="3">
            <p:tnLst>
              <p:par>
                <p:cTn presetID="22" presetClass="entr" presetSubtype="1" fill="hold" nodeType="clickEffect">
                  <p:stCondLst>
                    <p:cond delay="0"/>
                  </p:stCondLst>
                  <p:childTnLst>
                    <p:set>
                      <p:cBhvr>
                        <p:cTn dur="1" fill="hold">
                          <p:stCondLst>
                            <p:cond delay="0"/>
                          </p:stCondLst>
                        </p:cTn>
                        <p:tgtEl>
                          <p:spTgt spid="120835"/>
                        </p:tgtEl>
                        <p:attrNameLst>
                          <p:attrName>style.visibility</p:attrName>
                        </p:attrNameLst>
                      </p:cBhvr>
                      <p:to>
                        <p:strVal val="visible"/>
                      </p:to>
                    </p:set>
                    <p:animEffect transition="in" filter="wipe(up)">
                      <p:cBhvr>
                        <p:cTn dur="500"/>
                        <p:tgtEl>
                          <p:spTgt spid="120835"/>
                        </p:tgtEl>
                      </p:cBhvr>
                    </p:animEffect>
                  </p:childTnLst>
                  <p:subTnLst>
                    <p:animClr clrSpc="rgb" dir="cw">
                      <p:cBhvr override="childStyle">
                        <p:cTn dur="1" fill="hold" display="0" masterRel="nextClick" afterEffect="1"/>
                        <p:tgtEl>
                          <p:spTgt spid="120835"/>
                        </p:tgtEl>
                        <p:attrNameLst>
                          <p:attrName>ppt_c</p:attrName>
                        </p:attrNameLst>
                      </p:cBhvr>
                      <p:to>
                        <a:srgbClr val="969696"/>
                      </p:to>
                    </p:animClr>
                  </p:subTnLst>
                </p:cTn>
              </p:par>
            </p:tnLst>
          </p:tmpl>
          <p:tmpl lvl="4">
            <p:tnLst>
              <p:par>
                <p:cTn presetID="22" presetClass="entr" presetSubtype="1" fill="hold" nodeType="withEffect">
                  <p:stCondLst>
                    <p:cond delay="0"/>
                  </p:stCondLst>
                  <p:childTnLst>
                    <p:set>
                      <p:cBhvr>
                        <p:cTn dur="1" fill="hold">
                          <p:stCondLst>
                            <p:cond delay="0"/>
                          </p:stCondLst>
                        </p:cTn>
                        <p:tgtEl>
                          <p:spTgt spid="120835"/>
                        </p:tgtEl>
                        <p:attrNameLst>
                          <p:attrName>style.visibility</p:attrName>
                        </p:attrNameLst>
                      </p:cBhvr>
                      <p:to>
                        <p:strVal val="visible"/>
                      </p:to>
                    </p:set>
                    <p:animEffect transition="in" filter="wipe(up)">
                      <p:cBhvr>
                        <p:cTn dur="500"/>
                        <p:tgtEl>
                          <p:spTgt spid="120835"/>
                        </p:tgtEl>
                      </p:cBhvr>
                    </p:animEffect>
                  </p:childTnLst>
                  <p:subTnLst>
                    <p:animClr clrSpc="rgb" dir="cw">
                      <p:cBhvr override="childStyle">
                        <p:cTn dur="1" fill="hold" display="0" masterRel="nextClick" afterEffect="1"/>
                        <p:tgtEl>
                          <p:spTgt spid="120835"/>
                        </p:tgtEl>
                        <p:attrNameLst>
                          <p:attrName>ppt_c</p:attrName>
                        </p:attrNameLst>
                      </p:cBhvr>
                      <p:to>
                        <a:srgbClr val="969696"/>
                      </p:to>
                    </p:animClr>
                  </p:subTnLst>
                </p:cTn>
              </p:par>
            </p:tnLst>
          </p:tmpl>
          <p:tmpl lvl="5">
            <p:tnLst>
              <p:par>
                <p:cTn presetID="22" presetClass="entr" presetSubtype="1" fill="hold" nodeType="withEffect">
                  <p:stCondLst>
                    <p:cond delay="0"/>
                  </p:stCondLst>
                  <p:childTnLst>
                    <p:set>
                      <p:cBhvr>
                        <p:cTn dur="1" fill="hold">
                          <p:stCondLst>
                            <p:cond delay="0"/>
                          </p:stCondLst>
                        </p:cTn>
                        <p:tgtEl>
                          <p:spTgt spid="120835"/>
                        </p:tgtEl>
                        <p:attrNameLst>
                          <p:attrName>style.visibility</p:attrName>
                        </p:attrNameLst>
                      </p:cBhvr>
                      <p:to>
                        <p:strVal val="visible"/>
                      </p:to>
                    </p:set>
                    <p:animEffect transition="in" filter="wipe(up)">
                      <p:cBhvr>
                        <p:cTn dur="500"/>
                        <p:tgtEl>
                          <p:spTgt spid="120835"/>
                        </p:tgtEl>
                      </p:cBhvr>
                    </p:animEffect>
                  </p:childTnLst>
                  <p:subTnLst>
                    <p:animClr clrSpc="rgb" dir="cw">
                      <p:cBhvr override="childStyle">
                        <p:cTn dur="1" fill="hold" display="0" masterRel="nextClick" afterEffect="1"/>
                        <p:tgtEl>
                          <p:spTgt spid="120835"/>
                        </p:tgtEl>
                        <p:attrNameLst>
                          <p:attrName>ppt_c</p:attrName>
                        </p:attrNameLst>
                      </p:cBhvr>
                      <p:to>
                        <a:srgbClr val="969696"/>
                      </p:to>
                    </p:animClr>
                  </p:subTnLst>
                </p:cTn>
              </p:par>
            </p:tnLst>
          </p:tmpl>
        </p:tmplLst>
      </p:bldP>
    </p:bldLst>
  </p:timing>
  <p:hf hdr="0"/>
  <p:txStyles>
    <p:titleStyle>
      <a:lvl1pPr algn="ctr" rtl="0" eaLnBrk="0" fontAlgn="base" hangingPunct="0">
        <a:spcBef>
          <a:spcPct val="0"/>
        </a:spcBef>
        <a:spcAft>
          <a:spcPct val="0"/>
        </a:spcAft>
        <a:defRPr kumimoji="1" sz="4200">
          <a:solidFill>
            <a:schemeClr val="tx1"/>
          </a:solidFill>
          <a:latin typeface="+mj-lt"/>
          <a:ea typeface="+mj-ea"/>
          <a:cs typeface="+mj-cs"/>
        </a:defRPr>
      </a:lvl1pPr>
      <a:lvl2pPr algn="ctr" rtl="0" eaLnBrk="0" fontAlgn="base" hangingPunct="0">
        <a:spcBef>
          <a:spcPct val="0"/>
        </a:spcBef>
        <a:spcAft>
          <a:spcPct val="0"/>
        </a:spcAft>
        <a:defRPr kumimoji="1" sz="4200">
          <a:solidFill>
            <a:schemeClr val="tx1"/>
          </a:solidFill>
          <a:latin typeface="QTTheatre" pitchFamily="2" charset="0"/>
        </a:defRPr>
      </a:lvl2pPr>
      <a:lvl3pPr algn="ctr" rtl="0" eaLnBrk="0" fontAlgn="base" hangingPunct="0">
        <a:spcBef>
          <a:spcPct val="0"/>
        </a:spcBef>
        <a:spcAft>
          <a:spcPct val="0"/>
        </a:spcAft>
        <a:defRPr kumimoji="1" sz="4200">
          <a:solidFill>
            <a:schemeClr val="tx1"/>
          </a:solidFill>
          <a:latin typeface="QTTheatre" pitchFamily="2" charset="0"/>
        </a:defRPr>
      </a:lvl3pPr>
      <a:lvl4pPr algn="ctr" rtl="0" eaLnBrk="0" fontAlgn="base" hangingPunct="0">
        <a:spcBef>
          <a:spcPct val="0"/>
        </a:spcBef>
        <a:spcAft>
          <a:spcPct val="0"/>
        </a:spcAft>
        <a:defRPr kumimoji="1" sz="4200">
          <a:solidFill>
            <a:schemeClr val="tx1"/>
          </a:solidFill>
          <a:latin typeface="QTTheatre" pitchFamily="2" charset="0"/>
        </a:defRPr>
      </a:lvl4pPr>
      <a:lvl5pPr algn="ctr" rtl="0" eaLnBrk="0" fontAlgn="base" hangingPunct="0">
        <a:spcBef>
          <a:spcPct val="0"/>
        </a:spcBef>
        <a:spcAft>
          <a:spcPct val="0"/>
        </a:spcAft>
        <a:defRPr kumimoji="1" sz="4200">
          <a:solidFill>
            <a:schemeClr val="tx1"/>
          </a:solidFill>
          <a:latin typeface="QTTheatre" pitchFamily="2" charset="0"/>
        </a:defRPr>
      </a:lvl5pPr>
      <a:lvl6pPr marL="457200" algn="ctr" rtl="0" eaLnBrk="0" fontAlgn="base" hangingPunct="0">
        <a:spcBef>
          <a:spcPct val="0"/>
        </a:spcBef>
        <a:spcAft>
          <a:spcPct val="0"/>
        </a:spcAft>
        <a:defRPr kumimoji="1" sz="4200">
          <a:solidFill>
            <a:schemeClr val="tx1"/>
          </a:solidFill>
          <a:latin typeface="QTTheatre" pitchFamily="2" charset="0"/>
        </a:defRPr>
      </a:lvl6pPr>
      <a:lvl7pPr marL="914400" algn="ctr" rtl="0" eaLnBrk="0" fontAlgn="base" hangingPunct="0">
        <a:spcBef>
          <a:spcPct val="0"/>
        </a:spcBef>
        <a:spcAft>
          <a:spcPct val="0"/>
        </a:spcAft>
        <a:defRPr kumimoji="1" sz="4200">
          <a:solidFill>
            <a:schemeClr val="tx1"/>
          </a:solidFill>
          <a:latin typeface="QTTheatre" pitchFamily="2" charset="0"/>
        </a:defRPr>
      </a:lvl7pPr>
      <a:lvl8pPr marL="1371600" algn="ctr" rtl="0" eaLnBrk="0" fontAlgn="base" hangingPunct="0">
        <a:spcBef>
          <a:spcPct val="0"/>
        </a:spcBef>
        <a:spcAft>
          <a:spcPct val="0"/>
        </a:spcAft>
        <a:defRPr kumimoji="1" sz="4200">
          <a:solidFill>
            <a:schemeClr val="tx1"/>
          </a:solidFill>
          <a:latin typeface="QTTheatre" pitchFamily="2" charset="0"/>
        </a:defRPr>
      </a:lvl8pPr>
      <a:lvl9pPr marL="1828800" algn="ctr" rtl="0" eaLnBrk="0" fontAlgn="base" hangingPunct="0">
        <a:spcBef>
          <a:spcPct val="0"/>
        </a:spcBef>
        <a:spcAft>
          <a:spcPct val="0"/>
        </a:spcAft>
        <a:defRPr kumimoji="1" sz="4200">
          <a:solidFill>
            <a:schemeClr val="tx1"/>
          </a:solidFill>
          <a:latin typeface="QTTheatre" pitchFamily="2" charset="0"/>
        </a:defRPr>
      </a:lvl9pPr>
    </p:titleStyle>
    <p:bodyStyle>
      <a:lvl1pPr marL="342900" indent="-342900" algn="l" rtl="0" eaLnBrk="0" fontAlgn="base" hangingPunct="0">
        <a:lnSpc>
          <a:spcPct val="90000"/>
        </a:lnSpc>
        <a:spcBef>
          <a:spcPct val="20000"/>
        </a:spcBef>
        <a:spcAft>
          <a:spcPct val="0"/>
        </a:spcAft>
        <a:buClr>
          <a:srgbClr val="FF8103"/>
        </a:buClr>
        <a:buFont typeface="QTDingBits" pitchFamily="2" charset="2"/>
        <a:buChar char="ï"/>
        <a:defRPr kumimoji="1" sz="3200">
          <a:solidFill>
            <a:srgbClr val="336600"/>
          </a:solidFill>
          <a:latin typeface="+mn-lt"/>
          <a:ea typeface="+mn-ea"/>
          <a:cs typeface="+mn-cs"/>
        </a:defRPr>
      </a:lvl1pPr>
      <a:lvl2pPr marL="742950" indent="-285750" algn="l" rtl="0" eaLnBrk="0" fontAlgn="base" hangingPunct="0">
        <a:lnSpc>
          <a:spcPct val="90000"/>
        </a:lnSpc>
        <a:spcBef>
          <a:spcPct val="20000"/>
        </a:spcBef>
        <a:spcAft>
          <a:spcPct val="0"/>
        </a:spcAft>
        <a:buClr>
          <a:srgbClr val="FF8103"/>
        </a:buClr>
        <a:buFont typeface="QTDingBits" pitchFamily="2" charset="2"/>
        <a:buChar char="ï"/>
        <a:defRPr kumimoji="1" sz="2800">
          <a:solidFill>
            <a:srgbClr val="0000FF"/>
          </a:solidFill>
          <a:latin typeface="Comic Sans MS" pitchFamily="66" charset="0"/>
        </a:defRPr>
      </a:lvl2pPr>
      <a:lvl3pPr marL="1143000" indent="-228600" algn="l" rtl="0" eaLnBrk="0" fontAlgn="base" hangingPunct="0">
        <a:lnSpc>
          <a:spcPct val="90000"/>
        </a:lnSpc>
        <a:spcBef>
          <a:spcPct val="20000"/>
        </a:spcBef>
        <a:spcAft>
          <a:spcPct val="0"/>
        </a:spcAft>
        <a:buClr>
          <a:srgbClr val="FF8103"/>
        </a:buClr>
        <a:buFont typeface="QTDingBits" pitchFamily="2" charset="2"/>
        <a:buChar char="ï"/>
        <a:defRPr kumimoji="1" sz="2600">
          <a:solidFill>
            <a:srgbClr val="800000"/>
          </a:solidFill>
          <a:latin typeface="Comic Sans MS" pitchFamily="66" charset="0"/>
        </a:defRPr>
      </a:lvl3pPr>
      <a:lvl4pPr marL="1600200" indent="-228600" algn="l" rtl="0" eaLnBrk="0" fontAlgn="base" hangingPunct="0">
        <a:lnSpc>
          <a:spcPct val="90000"/>
        </a:lnSpc>
        <a:spcBef>
          <a:spcPct val="20000"/>
        </a:spcBef>
        <a:spcAft>
          <a:spcPct val="0"/>
        </a:spcAft>
        <a:buClr>
          <a:srgbClr val="FF8103"/>
        </a:buClr>
        <a:buFont typeface="QTDingBits" pitchFamily="2" charset="2"/>
        <a:buChar char="ï"/>
        <a:defRPr kumimoji="1" sz="2200">
          <a:solidFill>
            <a:schemeClr val="tx1"/>
          </a:solidFill>
          <a:latin typeface="Arial" charset="0"/>
        </a:defRPr>
      </a:lvl4pPr>
      <a:lvl5pPr marL="2057400" indent="-228600" algn="l" rtl="0" eaLnBrk="0" fontAlgn="base" hangingPunct="0">
        <a:lnSpc>
          <a:spcPct val="90000"/>
        </a:lnSpc>
        <a:spcBef>
          <a:spcPct val="20000"/>
        </a:spcBef>
        <a:spcAft>
          <a:spcPct val="0"/>
        </a:spcAft>
        <a:buClr>
          <a:srgbClr val="FF8103"/>
        </a:buClr>
        <a:buFont typeface="QTDingBits" pitchFamily="2" charset="2"/>
        <a:buChar char="ï"/>
        <a:defRPr kumimoji="1" sz="2000">
          <a:solidFill>
            <a:schemeClr val="tx1"/>
          </a:solidFill>
          <a:latin typeface="Arial" charset="0"/>
        </a:defRPr>
      </a:lvl5pPr>
      <a:lvl6pPr marL="2514600" indent="-228600" algn="l" rtl="0" eaLnBrk="0" fontAlgn="base" hangingPunct="0">
        <a:lnSpc>
          <a:spcPct val="90000"/>
        </a:lnSpc>
        <a:spcBef>
          <a:spcPct val="20000"/>
        </a:spcBef>
        <a:spcAft>
          <a:spcPct val="0"/>
        </a:spcAft>
        <a:buClr>
          <a:srgbClr val="FF8103"/>
        </a:buClr>
        <a:buFont typeface="QTDingBits" pitchFamily="2" charset="2"/>
        <a:buChar char="ï"/>
        <a:defRPr kumimoji="1" sz="2000">
          <a:solidFill>
            <a:schemeClr val="tx1"/>
          </a:solidFill>
          <a:latin typeface="Arial" charset="0"/>
        </a:defRPr>
      </a:lvl6pPr>
      <a:lvl7pPr marL="2971800" indent="-228600" algn="l" rtl="0" eaLnBrk="0" fontAlgn="base" hangingPunct="0">
        <a:lnSpc>
          <a:spcPct val="90000"/>
        </a:lnSpc>
        <a:spcBef>
          <a:spcPct val="20000"/>
        </a:spcBef>
        <a:spcAft>
          <a:spcPct val="0"/>
        </a:spcAft>
        <a:buClr>
          <a:srgbClr val="FF8103"/>
        </a:buClr>
        <a:buFont typeface="QTDingBits" pitchFamily="2" charset="2"/>
        <a:buChar char="ï"/>
        <a:defRPr kumimoji="1" sz="2000">
          <a:solidFill>
            <a:schemeClr val="tx1"/>
          </a:solidFill>
          <a:latin typeface="Arial" charset="0"/>
        </a:defRPr>
      </a:lvl7pPr>
      <a:lvl8pPr marL="3429000" indent="-228600" algn="l" rtl="0" eaLnBrk="0" fontAlgn="base" hangingPunct="0">
        <a:lnSpc>
          <a:spcPct val="90000"/>
        </a:lnSpc>
        <a:spcBef>
          <a:spcPct val="20000"/>
        </a:spcBef>
        <a:spcAft>
          <a:spcPct val="0"/>
        </a:spcAft>
        <a:buClr>
          <a:srgbClr val="FF8103"/>
        </a:buClr>
        <a:buFont typeface="QTDingBits" pitchFamily="2" charset="2"/>
        <a:buChar char="ï"/>
        <a:defRPr kumimoji="1" sz="2000">
          <a:solidFill>
            <a:schemeClr val="tx1"/>
          </a:solidFill>
          <a:latin typeface="Arial" charset="0"/>
        </a:defRPr>
      </a:lvl8pPr>
      <a:lvl9pPr marL="3886200" indent="-228600" algn="l" rtl="0" eaLnBrk="0" fontAlgn="base" hangingPunct="0">
        <a:lnSpc>
          <a:spcPct val="90000"/>
        </a:lnSpc>
        <a:spcBef>
          <a:spcPct val="20000"/>
        </a:spcBef>
        <a:spcAft>
          <a:spcPct val="0"/>
        </a:spcAft>
        <a:buClr>
          <a:srgbClr val="FF8103"/>
        </a:buClr>
        <a:buFont typeface="QTDingBits" pitchFamily="2" charset="2"/>
        <a:buChar char="ï"/>
        <a:defRPr kumimoji="1"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9">
            <a:extLst>
              <a:ext uri="{FF2B5EF4-FFF2-40B4-BE49-F238E27FC236}">
                <a16:creationId xmlns:a16="http://schemas.microsoft.com/office/drawing/2014/main" id="{8F01791D-9F52-1E4E-B1D0-BB282FA885C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fld id="{90FA5989-2883-DC41-AB0E-07258F921613}" type="slidenum">
              <a:rPr kumimoji="0" lang="fr-FR" altLang="fr-FR" sz="1400">
                <a:solidFill>
                  <a:srgbClr val="5E574E"/>
                </a:solidFill>
                <a:latin typeface="Arial" panose="020B0604020202020204" pitchFamily="34" charset="0"/>
              </a:rPr>
              <a:pPr/>
              <a:t>1</a:t>
            </a:fld>
            <a:endParaRPr kumimoji="0" lang="fr-FR" altLang="fr-FR" sz="1400">
              <a:solidFill>
                <a:srgbClr val="5E574E"/>
              </a:solidFill>
              <a:latin typeface="Arial" panose="020B0604020202020204" pitchFamily="34" charset="0"/>
            </a:endParaRPr>
          </a:p>
        </p:txBody>
      </p:sp>
      <p:sp>
        <p:nvSpPr>
          <p:cNvPr id="107522" name="Rectangle 2">
            <a:extLst>
              <a:ext uri="{FF2B5EF4-FFF2-40B4-BE49-F238E27FC236}">
                <a16:creationId xmlns:a16="http://schemas.microsoft.com/office/drawing/2014/main" id="{6C7989CE-AC62-5D4F-BF8A-C7B25053A17C}"/>
              </a:ext>
            </a:extLst>
          </p:cNvPr>
          <p:cNvSpPr>
            <a:spLocks noGrp="1" noChangeArrowheads="1"/>
          </p:cNvSpPr>
          <p:nvPr>
            <p:ph type="ctrTitle"/>
          </p:nvPr>
        </p:nvSpPr>
        <p:spPr>
          <a:xfrm>
            <a:off x="685800" y="381000"/>
            <a:ext cx="8001000" cy="2786063"/>
          </a:xfrm>
        </p:spPr>
        <p:txBody>
          <a:bodyPr/>
          <a:lstStyle/>
          <a:p>
            <a:pPr>
              <a:defRPr/>
            </a:pPr>
            <a:r>
              <a:rPr lang="fr-FR"/>
              <a:t>La PréAO</a:t>
            </a:r>
          </a:p>
        </p:txBody>
      </p:sp>
      <p:sp>
        <p:nvSpPr>
          <p:cNvPr id="3076" name="Rectangle 3">
            <a:extLst>
              <a:ext uri="{FF2B5EF4-FFF2-40B4-BE49-F238E27FC236}">
                <a16:creationId xmlns:a16="http://schemas.microsoft.com/office/drawing/2014/main" id="{F4FDD56D-6668-B049-84FE-4F5B181B3ABA}"/>
              </a:ext>
            </a:extLst>
          </p:cNvPr>
          <p:cNvSpPr>
            <a:spLocks noGrp="1" noChangeArrowheads="1"/>
          </p:cNvSpPr>
          <p:nvPr>
            <p:ph type="subTitle" idx="1"/>
          </p:nvPr>
        </p:nvSpPr>
        <p:spPr>
          <a:xfrm>
            <a:off x="914400" y="3886200"/>
            <a:ext cx="7620000" cy="1905000"/>
          </a:xfrm>
        </p:spPr>
        <p:txBody>
          <a:bodyPr/>
          <a:lstStyle/>
          <a:p>
            <a:r>
              <a:rPr lang="fr-FR" altLang="fr-FR" sz="5400">
                <a:solidFill>
                  <a:srgbClr val="000099"/>
                </a:solidFill>
                <a:latin typeface="VAG Round" pitchFamily="82" charset="0"/>
              </a:rPr>
              <a:t>Pré</a:t>
            </a:r>
            <a:r>
              <a:rPr lang="fr-FR" altLang="fr-FR">
                <a:latin typeface="VAG Round" pitchFamily="82" charset="0"/>
              </a:rPr>
              <a:t>sentation </a:t>
            </a:r>
            <a:r>
              <a:rPr lang="fr-FR" altLang="fr-FR" sz="5400">
                <a:solidFill>
                  <a:srgbClr val="000099"/>
                </a:solidFill>
                <a:latin typeface="VAG Round" pitchFamily="82" charset="0"/>
              </a:rPr>
              <a:t>A</a:t>
            </a:r>
            <a:r>
              <a:rPr lang="fr-FR" altLang="fr-FR">
                <a:latin typeface="VAG Round" pitchFamily="82" charset="0"/>
              </a:rPr>
              <a:t>ssistée par </a:t>
            </a:r>
            <a:r>
              <a:rPr lang="fr-FR" altLang="fr-FR" sz="5400">
                <a:solidFill>
                  <a:srgbClr val="000099"/>
                </a:solidFill>
                <a:latin typeface="VAG Round" pitchFamily="82" charset="0"/>
              </a:rPr>
              <a:t>O</a:t>
            </a:r>
            <a:r>
              <a:rPr lang="fr-FR" altLang="fr-FR">
                <a:latin typeface="VAG Round" pitchFamily="82" charset="0"/>
              </a:rPr>
              <a:t>rdinateur</a:t>
            </a:r>
          </a:p>
        </p:txBody>
      </p:sp>
    </p:spTree>
  </p:cSld>
  <p:clrMapOvr>
    <a:masterClrMapping/>
  </p:clrMapOvr>
  <p:transition spd="med">
    <p:strips dir="ld"/>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Espace réservé de la date 3">
            <a:extLst>
              <a:ext uri="{FF2B5EF4-FFF2-40B4-BE49-F238E27FC236}">
                <a16:creationId xmlns:a16="http://schemas.microsoft.com/office/drawing/2014/main" id="{5F5E7179-D642-9240-805B-2176494978C5}"/>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r>
              <a:rPr kumimoji="0" lang="fr-FR" altLang="fr-FR" sz="1400">
                <a:solidFill>
                  <a:schemeClr val="bg2"/>
                </a:solidFill>
                <a:latin typeface="Arial" panose="020B0604020202020204" pitchFamily="34" charset="0"/>
              </a:rPr>
              <a:t>Montpellier</a:t>
            </a:r>
          </a:p>
        </p:txBody>
      </p:sp>
      <p:sp>
        <p:nvSpPr>
          <p:cNvPr id="4099" name="Espace réservé du pied de page 4">
            <a:extLst>
              <a:ext uri="{FF2B5EF4-FFF2-40B4-BE49-F238E27FC236}">
                <a16:creationId xmlns:a16="http://schemas.microsoft.com/office/drawing/2014/main" id="{FF573327-D8FD-7043-9D14-968D876306DA}"/>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r>
              <a:rPr kumimoji="0" lang="fr-FR" altLang="fr-FR" sz="1400">
                <a:solidFill>
                  <a:schemeClr val="bg2"/>
                </a:solidFill>
                <a:latin typeface="Arial" panose="020B0604020202020204" pitchFamily="34" charset="0"/>
              </a:rPr>
              <a:t> La PréAO et Powerpoint</a:t>
            </a:r>
          </a:p>
        </p:txBody>
      </p:sp>
      <p:sp>
        <p:nvSpPr>
          <p:cNvPr id="4100" name="Espace réservé du numéro de diapositive 5">
            <a:extLst>
              <a:ext uri="{FF2B5EF4-FFF2-40B4-BE49-F238E27FC236}">
                <a16:creationId xmlns:a16="http://schemas.microsoft.com/office/drawing/2014/main" id="{AD3A0D2A-CB42-3347-9BF9-1A51C638B9F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r>
              <a:rPr kumimoji="0" lang="fr-FR" altLang="fr-FR" sz="1400">
                <a:solidFill>
                  <a:schemeClr val="bg2"/>
                </a:solidFill>
                <a:latin typeface="Arial" panose="020B0604020202020204" pitchFamily="34" charset="0"/>
              </a:rPr>
              <a:t>Page </a:t>
            </a:r>
            <a:fld id="{2549D699-144A-8F4D-A416-7337AD0632A9}" type="slidenum">
              <a:rPr kumimoji="0" lang="fr-FR" altLang="fr-FR" sz="1400">
                <a:solidFill>
                  <a:schemeClr val="bg2"/>
                </a:solidFill>
                <a:latin typeface="Arial" panose="020B0604020202020204" pitchFamily="34" charset="0"/>
              </a:rPr>
              <a:pPr/>
              <a:t>2</a:t>
            </a:fld>
            <a:endParaRPr kumimoji="0" lang="fr-FR" altLang="fr-FR" sz="1400">
              <a:solidFill>
                <a:schemeClr val="bg2"/>
              </a:solidFill>
              <a:latin typeface="Arial" panose="020B0604020202020204" pitchFamily="34" charset="0"/>
            </a:endParaRPr>
          </a:p>
        </p:txBody>
      </p:sp>
      <p:sp>
        <p:nvSpPr>
          <p:cNvPr id="123906" name="Rectangle 2">
            <a:extLst>
              <a:ext uri="{FF2B5EF4-FFF2-40B4-BE49-F238E27FC236}">
                <a16:creationId xmlns:a16="http://schemas.microsoft.com/office/drawing/2014/main" id="{8243B8E5-373B-A841-B5BD-0738E853E6E1}"/>
              </a:ext>
            </a:extLst>
          </p:cNvPr>
          <p:cNvSpPr>
            <a:spLocks noGrp="1" noChangeArrowheads="1"/>
          </p:cNvSpPr>
          <p:nvPr>
            <p:ph type="title"/>
          </p:nvPr>
        </p:nvSpPr>
        <p:spPr/>
        <p:txBody>
          <a:bodyPr/>
          <a:lstStyle/>
          <a:p>
            <a:pPr>
              <a:defRPr/>
            </a:pPr>
            <a:r>
              <a:rPr lang="fr-FR"/>
              <a:t>Quelques règles</a:t>
            </a:r>
          </a:p>
        </p:txBody>
      </p:sp>
      <p:sp>
        <p:nvSpPr>
          <p:cNvPr id="4102" name="Rectangle 3">
            <a:extLst>
              <a:ext uri="{FF2B5EF4-FFF2-40B4-BE49-F238E27FC236}">
                <a16:creationId xmlns:a16="http://schemas.microsoft.com/office/drawing/2014/main" id="{C4406035-1481-2B4C-9B21-CBAD4AEAF68E}"/>
              </a:ext>
            </a:extLst>
          </p:cNvPr>
          <p:cNvSpPr>
            <a:spLocks noGrp="1" noChangeArrowheads="1"/>
          </p:cNvSpPr>
          <p:nvPr>
            <p:ph type="body" idx="1"/>
          </p:nvPr>
        </p:nvSpPr>
        <p:spPr>
          <a:xfrm>
            <a:off x="857250" y="1828800"/>
            <a:ext cx="8024813" cy="4171950"/>
          </a:xfrm>
        </p:spPr>
        <p:txBody>
          <a:bodyPr/>
          <a:lstStyle/>
          <a:p>
            <a:pPr>
              <a:lnSpc>
                <a:spcPct val="80000"/>
              </a:lnSpc>
              <a:buFont typeface="Wingdings" pitchFamily="2" charset="2"/>
              <a:buChar char="Ø"/>
            </a:pPr>
            <a:r>
              <a:rPr lang="fr-FR" altLang="fr-FR" sz="1400" dirty="0"/>
              <a:t>Il est important de bien veiller à ce que le texte des diapositives soit le plus simple possible afin d’être compris par tous les auditeurs, et précis pour éviter les éventuelles ambiguïtés d’interprétation. Il est rappelé ici que 75% des écrans sont du texte.</a:t>
            </a:r>
          </a:p>
          <a:p>
            <a:pPr lvl="1">
              <a:lnSpc>
                <a:spcPct val="80000"/>
              </a:lnSpc>
              <a:buFont typeface="Wingdings" pitchFamily="2" charset="2"/>
              <a:buChar char="Ø"/>
            </a:pPr>
            <a:r>
              <a:rPr lang="fr-FR" altLang="fr-FR" sz="1200" dirty="0"/>
              <a:t>Il faut en conséquence choisir correctement son vocabulaire et toujours proposer le mot le mieux adapté à ce que l’on souhaite dire. La syntaxe peut évidemment être simplifiée afin de condenser le texte.</a:t>
            </a:r>
          </a:p>
          <a:p>
            <a:pPr lvl="1">
              <a:lnSpc>
                <a:spcPct val="80000"/>
              </a:lnSpc>
              <a:buFont typeface="Wingdings" pitchFamily="2" charset="2"/>
              <a:buChar char="Ø"/>
            </a:pPr>
            <a:r>
              <a:rPr lang="fr-FR" altLang="fr-FR" sz="1200" dirty="0"/>
              <a:t>Il est également essentiel de soigner le texte des titres afin de ne pas dérouter l’auditoire par des incohérences entre celui-ci et le contenu de la diapositive.</a:t>
            </a:r>
          </a:p>
          <a:p>
            <a:pPr lvl="1">
              <a:lnSpc>
                <a:spcPct val="80000"/>
              </a:lnSpc>
              <a:buFont typeface="Wingdings" pitchFamily="2" charset="2"/>
              <a:buChar char="Ø"/>
            </a:pPr>
            <a:r>
              <a:rPr lang="fr-FR" altLang="fr-FR" sz="1200" dirty="0"/>
              <a:t>N’oubliez pas d’accentuer l'idée forte de votre diapositive, c’est ce qui doit être retenu en priorité. Le reste n’est qu’enrobage, enjolivure. Dans le pire des cas, si l’auditoire ne doit retenir qu’une chose de la diapositive c’est l’idée forte.</a:t>
            </a:r>
          </a:p>
          <a:p>
            <a:pPr lvl="1">
              <a:lnSpc>
                <a:spcPct val="80000"/>
              </a:lnSpc>
              <a:buFont typeface="Wingdings" pitchFamily="2" charset="2"/>
              <a:buChar char="Ø"/>
            </a:pPr>
            <a:r>
              <a:rPr lang="fr-FR" altLang="fr-FR" sz="1200" dirty="0"/>
              <a:t>Le nombre de mots par ligne doit être le plus petit possible pour ne pas inciter les auditeurs à lire le texte plutôt qu’à écouter le présentateur ou la présentatrice. </a:t>
            </a:r>
            <a:br>
              <a:rPr lang="fr-FR" altLang="fr-FR" sz="1200" dirty="0"/>
            </a:br>
            <a:r>
              <a:rPr lang="fr-FR" altLang="fr-FR" sz="1200" dirty="0"/>
              <a:t>Pensez que tout le monde ne lit pas à la même vitesse. Que feront, à votre avis, ceux qui auront fini de lire les premiers ?… Et à quel moment le présentateur </a:t>
            </a:r>
            <a:r>
              <a:rPr lang="fr-FR" altLang="fr-FR" sz="1200"/>
              <a:t>pourra-t-il</a:t>
            </a:r>
            <a:r>
              <a:rPr lang="fr-FR" altLang="fr-FR" sz="1200" dirty="0"/>
              <a:t> reprendre la parole sans perturber la lecture ? Quand vous lisez (vos SMS par exemple…), vous n’écoutez plus le prof, et si vous l’écoutez, vous ne pourrez pas lire, et donc le texte ne servira à rien.</a:t>
            </a:r>
          </a:p>
          <a:p>
            <a:pPr lvl="1">
              <a:lnSpc>
                <a:spcPct val="80000"/>
              </a:lnSpc>
              <a:buFont typeface="Wingdings" pitchFamily="2" charset="2"/>
              <a:buChar char="Ø"/>
            </a:pPr>
            <a:r>
              <a:rPr lang="fr-FR" altLang="fr-FR" sz="1200" dirty="0"/>
              <a:t>Également pour des raisons de lisibilité, il est préconisé de ne pas proposer trop de lignes de texte dans une diapositive, sinon vous serez amenés à diminuer la taille de la police et rendre illisible le texte de loin.</a:t>
            </a:r>
          </a:p>
          <a:p>
            <a:pPr>
              <a:lnSpc>
                <a:spcPct val="80000"/>
              </a:lnSpc>
              <a:buFont typeface="Wingdings" pitchFamily="2" charset="2"/>
              <a:buChar char="Ø"/>
            </a:pPr>
            <a:r>
              <a:rPr lang="fr-FR" altLang="fr-FR" sz="1400" dirty="0"/>
              <a:t>Exercices :</a:t>
            </a:r>
          </a:p>
          <a:p>
            <a:pPr lvl="1">
              <a:lnSpc>
                <a:spcPct val="80000"/>
              </a:lnSpc>
              <a:buFont typeface="Wingdings" pitchFamily="2" charset="2"/>
              <a:buChar char="Ø"/>
            </a:pPr>
            <a:r>
              <a:rPr lang="fr-FR" altLang="fr-FR" sz="1200" dirty="0"/>
              <a:t>Chronométrez la différence de temps de lecture entre cette diapositive (à surtout ne pas prendre comme modèle) et la suivante, où il est dit exactement la même chose, mais de façon bien plus concise. Et demandez-donc à votre chargé de TD de vous les projeter pour bien visualiser la différence !!!</a:t>
            </a:r>
          </a:p>
          <a:p>
            <a:pPr lvl="1">
              <a:lnSpc>
                <a:spcPct val="80000"/>
              </a:lnSpc>
              <a:buFont typeface="Wingdings" pitchFamily="2" charset="2"/>
              <a:buChar char="Ø"/>
            </a:pPr>
            <a:r>
              <a:rPr lang="fr-FR" altLang="fr-FR" sz="1200" dirty="0"/>
              <a:t>Remarque : ce texte peut (doit) être dit lors de la projection du diaporama, mais surtout pas proposé à la lecture.</a:t>
            </a:r>
          </a:p>
        </p:txBody>
      </p:sp>
    </p:spTree>
  </p:cSld>
  <p:clrMapOvr>
    <a:masterClrMapping/>
  </p:clrMapOvr>
  <p:transition spd="med">
    <p:wipe/>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Espace réservé de la date 3">
            <a:extLst>
              <a:ext uri="{FF2B5EF4-FFF2-40B4-BE49-F238E27FC236}">
                <a16:creationId xmlns:a16="http://schemas.microsoft.com/office/drawing/2014/main" id="{31495754-C769-8C41-9FE8-3C504819C652}"/>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r>
              <a:rPr kumimoji="0" lang="fr-FR" altLang="fr-FR" sz="1400">
                <a:solidFill>
                  <a:schemeClr val="bg2"/>
                </a:solidFill>
                <a:latin typeface="Arial" panose="020B0604020202020204" pitchFamily="34" charset="0"/>
              </a:rPr>
              <a:t>Montpellier</a:t>
            </a:r>
          </a:p>
        </p:txBody>
      </p:sp>
      <p:sp>
        <p:nvSpPr>
          <p:cNvPr id="5123" name="Espace réservé du pied de page 4">
            <a:extLst>
              <a:ext uri="{FF2B5EF4-FFF2-40B4-BE49-F238E27FC236}">
                <a16:creationId xmlns:a16="http://schemas.microsoft.com/office/drawing/2014/main" id="{A36CF2D5-7461-2543-87C2-2B442B85B96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r>
              <a:rPr kumimoji="0" lang="fr-FR" altLang="fr-FR" sz="1400">
                <a:solidFill>
                  <a:schemeClr val="bg2"/>
                </a:solidFill>
                <a:latin typeface="Arial" panose="020B0604020202020204" pitchFamily="34" charset="0"/>
              </a:rPr>
              <a:t> La PréAO et Powerpoint</a:t>
            </a:r>
          </a:p>
        </p:txBody>
      </p:sp>
      <p:sp>
        <p:nvSpPr>
          <p:cNvPr id="5124" name="Espace réservé du numéro de diapositive 5">
            <a:extLst>
              <a:ext uri="{FF2B5EF4-FFF2-40B4-BE49-F238E27FC236}">
                <a16:creationId xmlns:a16="http://schemas.microsoft.com/office/drawing/2014/main" id="{707F7195-E8B6-FD44-94F7-1E93C91D218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r>
              <a:rPr kumimoji="0" lang="fr-FR" altLang="fr-FR" sz="1400">
                <a:solidFill>
                  <a:schemeClr val="bg2"/>
                </a:solidFill>
                <a:latin typeface="Arial" panose="020B0604020202020204" pitchFamily="34" charset="0"/>
              </a:rPr>
              <a:t>Page </a:t>
            </a:r>
            <a:fld id="{081C9842-8BC2-4642-9DFF-325D366F30D7}" type="slidenum">
              <a:rPr kumimoji="0" lang="fr-FR" altLang="fr-FR" sz="1400">
                <a:solidFill>
                  <a:schemeClr val="bg2"/>
                </a:solidFill>
                <a:latin typeface="Arial" panose="020B0604020202020204" pitchFamily="34" charset="0"/>
              </a:rPr>
              <a:pPr/>
              <a:t>3</a:t>
            </a:fld>
            <a:endParaRPr kumimoji="0" lang="fr-FR" altLang="fr-FR" sz="1400">
              <a:solidFill>
                <a:schemeClr val="bg2"/>
              </a:solidFill>
              <a:latin typeface="Arial" panose="020B0604020202020204" pitchFamily="34" charset="0"/>
            </a:endParaRPr>
          </a:p>
        </p:txBody>
      </p:sp>
      <p:sp>
        <p:nvSpPr>
          <p:cNvPr id="92162" name="Rectangle 2">
            <a:extLst>
              <a:ext uri="{FF2B5EF4-FFF2-40B4-BE49-F238E27FC236}">
                <a16:creationId xmlns:a16="http://schemas.microsoft.com/office/drawing/2014/main" id="{5A4AB1BA-1C77-2C4B-9CA8-0715C41A7831}"/>
              </a:ext>
            </a:extLst>
          </p:cNvPr>
          <p:cNvSpPr>
            <a:spLocks noGrp="1" noChangeArrowheads="1"/>
          </p:cNvSpPr>
          <p:nvPr>
            <p:ph type="title"/>
          </p:nvPr>
        </p:nvSpPr>
        <p:spPr/>
        <p:txBody>
          <a:bodyPr/>
          <a:lstStyle/>
          <a:p>
            <a:pPr>
              <a:defRPr/>
            </a:pPr>
            <a:r>
              <a:rPr lang="fr-FR"/>
              <a:t>Quelques règles</a:t>
            </a:r>
          </a:p>
        </p:txBody>
      </p:sp>
      <p:sp>
        <p:nvSpPr>
          <p:cNvPr id="5126" name="Rectangle 3">
            <a:extLst>
              <a:ext uri="{FF2B5EF4-FFF2-40B4-BE49-F238E27FC236}">
                <a16:creationId xmlns:a16="http://schemas.microsoft.com/office/drawing/2014/main" id="{C840B9DD-F317-5845-BF56-1E66393C1257}"/>
              </a:ext>
            </a:extLst>
          </p:cNvPr>
          <p:cNvSpPr>
            <a:spLocks noGrp="1" noChangeArrowheads="1"/>
          </p:cNvSpPr>
          <p:nvPr>
            <p:ph type="body" idx="1"/>
          </p:nvPr>
        </p:nvSpPr>
        <p:spPr>
          <a:xfrm>
            <a:off x="857250" y="1828800"/>
            <a:ext cx="8024813" cy="4171950"/>
          </a:xfrm>
        </p:spPr>
        <p:txBody>
          <a:bodyPr/>
          <a:lstStyle/>
          <a:p>
            <a:pPr>
              <a:buFont typeface="Wingdings" pitchFamily="2" charset="2"/>
              <a:buChar char="Ø"/>
            </a:pPr>
            <a:r>
              <a:rPr lang="fr-FR" altLang="fr-FR" dirty="0"/>
              <a:t>Faire simple et précis (75% des écrans sont du texte)</a:t>
            </a:r>
          </a:p>
          <a:p>
            <a:pPr lvl="1">
              <a:buFont typeface="Wingdings" pitchFamily="2" charset="2"/>
              <a:buChar char="Ø"/>
            </a:pPr>
            <a:r>
              <a:rPr lang="fr-FR" altLang="fr-FR" dirty="0"/>
              <a:t>Avoir le mot juste</a:t>
            </a:r>
          </a:p>
          <a:p>
            <a:pPr lvl="1">
              <a:buFont typeface="Wingdings" pitchFamily="2" charset="2"/>
              <a:buChar char="Ø"/>
            </a:pPr>
            <a:r>
              <a:rPr lang="fr-FR" altLang="fr-FR" dirty="0"/>
              <a:t>Soigner les titres</a:t>
            </a:r>
          </a:p>
          <a:p>
            <a:pPr lvl="1">
              <a:buFont typeface="Wingdings" pitchFamily="2" charset="2"/>
              <a:buChar char="Ø"/>
            </a:pPr>
            <a:r>
              <a:rPr lang="fr-FR" altLang="fr-FR" dirty="0"/>
              <a:t>Accentuer l'idée forte</a:t>
            </a:r>
          </a:p>
          <a:p>
            <a:pPr lvl="1">
              <a:buFont typeface="Wingdings" pitchFamily="2" charset="2"/>
              <a:buChar char="Ø"/>
            </a:pPr>
            <a:r>
              <a:rPr lang="fr-FR" altLang="fr-FR" dirty="0"/>
              <a:t>6 à 8 mots par ligne</a:t>
            </a:r>
          </a:p>
          <a:p>
            <a:pPr lvl="1">
              <a:buFont typeface="Wingdings" pitchFamily="2" charset="2"/>
              <a:buChar char="Ø"/>
            </a:pPr>
            <a:r>
              <a:rPr lang="fr-FR" altLang="fr-FR" dirty="0"/>
              <a:t>6 à 8 lignes par écran</a:t>
            </a:r>
          </a:p>
        </p:txBody>
      </p:sp>
    </p:spTree>
  </p:cSld>
  <p:clrMapOvr>
    <a:masterClrMapping/>
  </p:clrMapOvr>
  <p:transition spd="med">
    <p:wipe/>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Espace réservé de la date 3">
            <a:extLst>
              <a:ext uri="{FF2B5EF4-FFF2-40B4-BE49-F238E27FC236}">
                <a16:creationId xmlns:a16="http://schemas.microsoft.com/office/drawing/2014/main" id="{E2FF1B67-94C5-F142-BCA9-7CDF7149B8E6}"/>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r>
              <a:rPr kumimoji="0" lang="fr-FR" altLang="fr-FR" sz="1400">
                <a:solidFill>
                  <a:schemeClr val="bg2"/>
                </a:solidFill>
                <a:latin typeface="Arial" panose="020B0604020202020204" pitchFamily="34" charset="0"/>
              </a:rPr>
              <a:t>Montpellier</a:t>
            </a:r>
          </a:p>
        </p:txBody>
      </p:sp>
      <p:sp>
        <p:nvSpPr>
          <p:cNvPr id="6147" name="Espace réservé du pied de page 4">
            <a:extLst>
              <a:ext uri="{FF2B5EF4-FFF2-40B4-BE49-F238E27FC236}">
                <a16:creationId xmlns:a16="http://schemas.microsoft.com/office/drawing/2014/main" id="{D9707959-0C88-604A-BF1B-9D22CD947C41}"/>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r>
              <a:rPr kumimoji="0" lang="fr-FR" altLang="fr-FR" sz="1400">
                <a:solidFill>
                  <a:schemeClr val="bg2"/>
                </a:solidFill>
                <a:latin typeface="Arial" panose="020B0604020202020204" pitchFamily="34" charset="0"/>
              </a:rPr>
              <a:t> La PréAO et Powerpoint</a:t>
            </a:r>
          </a:p>
        </p:txBody>
      </p:sp>
      <p:sp>
        <p:nvSpPr>
          <p:cNvPr id="6148" name="Espace réservé du numéro de diapositive 5">
            <a:extLst>
              <a:ext uri="{FF2B5EF4-FFF2-40B4-BE49-F238E27FC236}">
                <a16:creationId xmlns:a16="http://schemas.microsoft.com/office/drawing/2014/main" id="{35D88B0A-83E9-0449-9F6D-C2B2BFB4FBF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r>
              <a:rPr kumimoji="0" lang="fr-FR" altLang="fr-FR" sz="1400">
                <a:solidFill>
                  <a:schemeClr val="bg2"/>
                </a:solidFill>
                <a:latin typeface="Arial" panose="020B0604020202020204" pitchFamily="34" charset="0"/>
              </a:rPr>
              <a:t>Page </a:t>
            </a:r>
            <a:fld id="{E6D99D6C-6E55-1349-9B72-E75A9F52614C}" type="slidenum">
              <a:rPr kumimoji="0" lang="fr-FR" altLang="fr-FR" sz="1400">
                <a:solidFill>
                  <a:schemeClr val="bg2"/>
                </a:solidFill>
                <a:latin typeface="Arial" panose="020B0604020202020204" pitchFamily="34" charset="0"/>
              </a:rPr>
              <a:pPr/>
              <a:t>4</a:t>
            </a:fld>
            <a:endParaRPr kumimoji="0" lang="fr-FR" altLang="fr-FR" sz="1400">
              <a:solidFill>
                <a:schemeClr val="bg2"/>
              </a:solidFill>
              <a:latin typeface="Arial" panose="020B0604020202020204" pitchFamily="34" charset="0"/>
            </a:endParaRPr>
          </a:p>
        </p:txBody>
      </p:sp>
      <p:sp>
        <p:nvSpPr>
          <p:cNvPr id="114747" name="Rectangle 59">
            <a:extLst>
              <a:ext uri="{FF2B5EF4-FFF2-40B4-BE49-F238E27FC236}">
                <a16:creationId xmlns:a16="http://schemas.microsoft.com/office/drawing/2014/main" id="{80036131-C1DD-4045-A7AC-7113BEBC4532}"/>
              </a:ext>
            </a:extLst>
          </p:cNvPr>
          <p:cNvSpPr>
            <a:spLocks noChangeArrowheads="1"/>
          </p:cNvSpPr>
          <p:nvPr/>
        </p:nvSpPr>
        <p:spPr bwMode="auto">
          <a:xfrm>
            <a:off x="219075" y="1071563"/>
            <a:ext cx="8528050" cy="4892675"/>
          </a:xfrm>
          <a:prstGeom prst="rect">
            <a:avLst/>
          </a:prstGeom>
          <a:solidFill>
            <a:schemeClr val="accent1"/>
          </a:solidFill>
          <a:ln w="9525">
            <a:solidFill>
              <a:schemeClr val="tx1"/>
            </a:solidFill>
            <a:miter lim="800000"/>
            <a:headEnd/>
            <a:tailEnd/>
          </a:ln>
          <a:effectLst>
            <a:outerShdw dist="243959" dir="2319588" algn="ctr" rotWithShape="0">
              <a:srgbClr val="C0C0C0"/>
            </a:outerShdw>
          </a:effectLst>
        </p:spPr>
        <p:txBody>
          <a:bodyPr/>
          <a:lstStyle/>
          <a:p>
            <a:pPr>
              <a:defRPr/>
            </a:pPr>
            <a:endParaRPr lang="fr-FR"/>
          </a:p>
        </p:txBody>
      </p:sp>
      <p:sp>
        <p:nvSpPr>
          <p:cNvPr id="114693" name="Rectangle 5">
            <a:extLst>
              <a:ext uri="{FF2B5EF4-FFF2-40B4-BE49-F238E27FC236}">
                <a16:creationId xmlns:a16="http://schemas.microsoft.com/office/drawing/2014/main" id="{FB339A7A-A957-DB45-B499-132F584DED8C}"/>
              </a:ext>
            </a:extLst>
          </p:cNvPr>
          <p:cNvSpPr>
            <a:spLocks noChangeArrowheads="1"/>
          </p:cNvSpPr>
          <p:nvPr/>
        </p:nvSpPr>
        <p:spPr bwMode="auto">
          <a:xfrm>
            <a:off x="257175" y="1100138"/>
            <a:ext cx="3082925" cy="663575"/>
          </a:xfrm>
          <a:prstGeom prst="rect">
            <a:avLst/>
          </a:prstGeom>
          <a:noFill/>
          <a:ln w="1428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endParaRPr lang="fr-FR" altLang="fr-FR"/>
          </a:p>
        </p:txBody>
      </p:sp>
      <p:sp>
        <p:nvSpPr>
          <p:cNvPr id="114694" name="Rectangle 6">
            <a:extLst>
              <a:ext uri="{FF2B5EF4-FFF2-40B4-BE49-F238E27FC236}">
                <a16:creationId xmlns:a16="http://schemas.microsoft.com/office/drawing/2014/main" id="{B0D0B9E2-BA79-584B-9433-181FE7DB8932}"/>
              </a:ext>
            </a:extLst>
          </p:cNvPr>
          <p:cNvSpPr>
            <a:spLocks noChangeArrowheads="1"/>
          </p:cNvSpPr>
          <p:nvPr/>
        </p:nvSpPr>
        <p:spPr bwMode="auto">
          <a:xfrm>
            <a:off x="263525" y="1106488"/>
            <a:ext cx="3084513" cy="663575"/>
          </a:xfrm>
          <a:prstGeom prst="rect">
            <a:avLst/>
          </a:prstGeom>
          <a:noFill/>
          <a:ln w="1428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endParaRPr lang="fr-FR" altLang="fr-FR"/>
          </a:p>
        </p:txBody>
      </p:sp>
      <p:sp>
        <p:nvSpPr>
          <p:cNvPr id="114695" name="Rectangle 7">
            <a:extLst>
              <a:ext uri="{FF2B5EF4-FFF2-40B4-BE49-F238E27FC236}">
                <a16:creationId xmlns:a16="http://schemas.microsoft.com/office/drawing/2014/main" id="{C94B3CB0-33AA-B948-A006-B7EB1105ACEC}"/>
              </a:ext>
            </a:extLst>
          </p:cNvPr>
          <p:cNvSpPr>
            <a:spLocks noChangeArrowheads="1"/>
          </p:cNvSpPr>
          <p:nvPr/>
        </p:nvSpPr>
        <p:spPr bwMode="auto">
          <a:xfrm>
            <a:off x="271463" y="1111250"/>
            <a:ext cx="3082925" cy="663575"/>
          </a:xfrm>
          <a:prstGeom prst="rect">
            <a:avLst/>
          </a:prstGeom>
          <a:noFill/>
          <a:ln w="1428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endParaRPr lang="fr-FR" altLang="fr-FR"/>
          </a:p>
        </p:txBody>
      </p:sp>
      <p:sp>
        <p:nvSpPr>
          <p:cNvPr id="114696" name="Rectangle 8">
            <a:extLst>
              <a:ext uri="{FF2B5EF4-FFF2-40B4-BE49-F238E27FC236}">
                <a16:creationId xmlns:a16="http://schemas.microsoft.com/office/drawing/2014/main" id="{AD0A7350-7047-F543-AA21-45759BC377A7}"/>
              </a:ext>
            </a:extLst>
          </p:cNvPr>
          <p:cNvSpPr>
            <a:spLocks noChangeArrowheads="1"/>
          </p:cNvSpPr>
          <p:nvPr/>
        </p:nvSpPr>
        <p:spPr bwMode="auto">
          <a:xfrm>
            <a:off x="279400" y="1117600"/>
            <a:ext cx="3082925" cy="663575"/>
          </a:xfrm>
          <a:prstGeom prst="rect">
            <a:avLst/>
          </a:prstGeom>
          <a:noFill/>
          <a:ln w="1428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endParaRPr lang="fr-FR" altLang="fr-FR"/>
          </a:p>
        </p:txBody>
      </p:sp>
      <p:sp>
        <p:nvSpPr>
          <p:cNvPr id="114697" name="Line 9">
            <a:extLst>
              <a:ext uri="{FF2B5EF4-FFF2-40B4-BE49-F238E27FC236}">
                <a16:creationId xmlns:a16="http://schemas.microsoft.com/office/drawing/2014/main" id="{2A5634B2-8733-F543-B9BF-37BF3E51F5E4}"/>
              </a:ext>
            </a:extLst>
          </p:cNvPr>
          <p:cNvSpPr>
            <a:spLocks noChangeShapeType="1"/>
          </p:cNvSpPr>
          <p:nvPr/>
        </p:nvSpPr>
        <p:spPr bwMode="auto">
          <a:xfrm>
            <a:off x="633413" y="1758950"/>
            <a:ext cx="1587" cy="657225"/>
          </a:xfrm>
          <a:prstGeom prst="line">
            <a:avLst/>
          </a:prstGeom>
          <a:noFill/>
          <a:ln w="14288">
            <a:solidFill>
              <a:srgbClr val="FFFFFF"/>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14698" name="Line 10">
            <a:extLst>
              <a:ext uri="{FF2B5EF4-FFF2-40B4-BE49-F238E27FC236}">
                <a16:creationId xmlns:a16="http://schemas.microsoft.com/office/drawing/2014/main" id="{23298016-9FD6-1C4F-9776-5FC2F920CDCD}"/>
              </a:ext>
            </a:extLst>
          </p:cNvPr>
          <p:cNvSpPr>
            <a:spLocks noChangeShapeType="1"/>
          </p:cNvSpPr>
          <p:nvPr/>
        </p:nvSpPr>
        <p:spPr bwMode="auto">
          <a:xfrm>
            <a:off x="633413" y="2416175"/>
            <a:ext cx="2841625" cy="1588"/>
          </a:xfrm>
          <a:prstGeom prst="line">
            <a:avLst/>
          </a:prstGeom>
          <a:noFill/>
          <a:ln w="14288">
            <a:solidFill>
              <a:srgbClr val="FFFFFF"/>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14699" name="Line 11">
            <a:extLst>
              <a:ext uri="{FF2B5EF4-FFF2-40B4-BE49-F238E27FC236}">
                <a16:creationId xmlns:a16="http://schemas.microsoft.com/office/drawing/2014/main" id="{F2D32926-BADF-CA49-BE10-53EB7ED4FAF3}"/>
              </a:ext>
            </a:extLst>
          </p:cNvPr>
          <p:cNvSpPr>
            <a:spLocks noChangeShapeType="1"/>
          </p:cNvSpPr>
          <p:nvPr/>
        </p:nvSpPr>
        <p:spPr bwMode="auto">
          <a:xfrm>
            <a:off x="633413" y="3257550"/>
            <a:ext cx="2841625" cy="1588"/>
          </a:xfrm>
          <a:prstGeom prst="line">
            <a:avLst/>
          </a:prstGeom>
          <a:noFill/>
          <a:ln w="14288">
            <a:solidFill>
              <a:srgbClr val="FFFFFF"/>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14700" name="Line 12">
            <a:extLst>
              <a:ext uri="{FF2B5EF4-FFF2-40B4-BE49-F238E27FC236}">
                <a16:creationId xmlns:a16="http://schemas.microsoft.com/office/drawing/2014/main" id="{FC5AE11D-6B3A-114C-8594-6EBB3B75391E}"/>
              </a:ext>
            </a:extLst>
          </p:cNvPr>
          <p:cNvSpPr>
            <a:spLocks noChangeShapeType="1"/>
          </p:cNvSpPr>
          <p:nvPr/>
        </p:nvSpPr>
        <p:spPr bwMode="auto">
          <a:xfrm>
            <a:off x="633413" y="4722813"/>
            <a:ext cx="2841625" cy="1587"/>
          </a:xfrm>
          <a:prstGeom prst="line">
            <a:avLst/>
          </a:prstGeom>
          <a:noFill/>
          <a:ln w="14288">
            <a:solidFill>
              <a:srgbClr val="FFFFFF"/>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14701" name="Line 13">
            <a:extLst>
              <a:ext uri="{FF2B5EF4-FFF2-40B4-BE49-F238E27FC236}">
                <a16:creationId xmlns:a16="http://schemas.microsoft.com/office/drawing/2014/main" id="{CD0778F3-064C-9641-BA94-DB041A9D1866}"/>
              </a:ext>
            </a:extLst>
          </p:cNvPr>
          <p:cNvSpPr>
            <a:spLocks noChangeShapeType="1"/>
          </p:cNvSpPr>
          <p:nvPr/>
        </p:nvSpPr>
        <p:spPr bwMode="auto">
          <a:xfrm>
            <a:off x="633413" y="5564188"/>
            <a:ext cx="2841625" cy="1587"/>
          </a:xfrm>
          <a:prstGeom prst="line">
            <a:avLst/>
          </a:prstGeom>
          <a:noFill/>
          <a:ln w="14288">
            <a:solidFill>
              <a:srgbClr val="FFFFFF"/>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14702" name="Line 14">
            <a:extLst>
              <a:ext uri="{FF2B5EF4-FFF2-40B4-BE49-F238E27FC236}">
                <a16:creationId xmlns:a16="http://schemas.microsoft.com/office/drawing/2014/main" id="{E48CBF97-58E7-9F44-97A2-9CDA9A0AEFB2}"/>
              </a:ext>
            </a:extLst>
          </p:cNvPr>
          <p:cNvSpPr>
            <a:spLocks noChangeShapeType="1"/>
          </p:cNvSpPr>
          <p:nvPr/>
        </p:nvSpPr>
        <p:spPr bwMode="auto">
          <a:xfrm>
            <a:off x="633413" y="2416175"/>
            <a:ext cx="1587" cy="841375"/>
          </a:xfrm>
          <a:prstGeom prst="line">
            <a:avLst/>
          </a:prstGeom>
          <a:noFill/>
          <a:ln w="14288">
            <a:solidFill>
              <a:srgbClr val="FFFFFF"/>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14703" name="Line 15">
            <a:extLst>
              <a:ext uri="{FF2B5EF4-FFF2-40B4-BE49-F238E27FC236}">
                <a16:creationId xmlns:a16="http://schemas.microsoft.com/office/drawing/2014/main" id="{59BF34F3-8F44-524E-9740-46AF7B6EFFBB}"/>
              </a:ext>
            </a:extLst>
          </p:cNvPr>
          <p:cNvSpPr>
            <a:spLocks noChangeShapeType="1"/>
          </p:cNvSpPr>
          <p:nvPr/>
        </p:nvSpPr>
        <p:spPr bwMode="auto">
          <a:xfrm>
            <a:off x="633413" y="3257550"/>
            <a:ext cx="1587" cy="1465263"/>
          </a:xfrm>
          <a:prstGeom prst="line">
            <a:avLst/>
          </a:prstGeom>
          <a:noFill/>
          <a:ln w="14288">
            <a:solidFill>
              <a:srgbClr val="FFFFFF"/>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14704" name="Line 16">
            <a:extLst>
              <a:ext uri="{FF2B5EF4-FFF2-40B4-BE49-F238E27FC236}">
                <a16:creationId xmlns:a16="http://schemas.microsoft.com/office/drawing/2014/main" id="{62A9EA32-19AE-FA4A-9DF7-0A3682607A92}"/>
              </a:ext>
            </a:extLst>
          </p:cNvPr>
          <p:cNvSpPr>
            <a:spLocks noChangeShapeType="1"/>
          </p:cNvSpPr>
          <p:nvPr/>
        </p:nvSpPr>
        <p:spPr bwMode="auto">
          <a:xfrm>
            <a:off x="633413" y="4722813"/>
            <a:ext cx="1587" cy="841375"/>
          </a:xfrm>
          <a:prstGeom prst="line">
            <a:avLst/>
          </a:prstGeom>
          <a:noFill/>
          <a:ln w="14288">
            <a:solidFill>
              <a:srgbClr val="FFFFFF"/>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14705" name="Rectangle 17">
            <a:extLst>
              <a:ext uri="{FF2B5EF4-FFF2-40B4-BE49-F238E27FC236}">
                <a16:creationId xmlns:a16="http://schemas.microsoft.com/office/drawing/2014/main" id="{977A333A-D145-5C48-B0AE-D6E04C4206D2}"/>
              </a:ext>
            </a:extLst>
          </p:cNvPr>
          <p:cNvSpPr>
            <a:spLocks noChangeArrowheads="1"/>
          </p:cNvSpPr>
          <p:nvPr/>
        </p:nvSpPr>
        <p:spPr bwMode="auto">
          <a:xfrm>
            <a:off x="3475038" y="2044700"/>
            <a:ext cx="2579687" cy="749300"/>
          </a:xfrm>
          <a:prstGeom prst="rect">
            <a:avLst/>
          </a:prstGeom>
          <a:solidFill>
            <a:srgbClr val="00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endParaRPr lang="fr-FR" altLang="fr-FR"/>
          </a:p>
        </p:txBody>
      </p:sp>
      <p:sp>
        <p:nvSpPr>
          <p:cNvPr id="114706" name="Rectangle 18">
            <a:extLst>
              <a:ext uri="{FF2B5EF4-FFF2-40B4-BE49-F238E27FC236}">
                <a16:creationId xmlns:a16="http://schemas.microsoft.com/office/drawing/2014/main" id="{88C679BE-83C1-EA4D-827A-8E5CC95D5476}"/>
              </a:ext>
            </a:extLst>
          </p:cNvPr>
          <p:cNvSpPr>
            <a:spLocks noChangeArrowheads="1"/>
          </p:cNvSpPr>
          <p:nvPr/>
        </p:nvSpPr>
        <p:spPr bwMode="auto">
          <a:xfrm>
            <a:off x="4295775" y="2095500"/>
            <a:ext cx="1074738"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r>
              <a:rPr lang="fr-FR" altLang="fr-FR" sz="1600" b="1">
                <a:solidFill>
                  <a:srgbClr val="FFFFFF"/>
                </a:solidFill>
                <a:latin typeface="Arial" panose="020B0604020202020204" pitchFamily="34" charset="0"/>
              </a:rPr>
              <a:t>Le plan</a:t>
            </a:r>
            <a:endParaRPr lang="fr-FR" altLang="fr-FR"/>
          </a:p>
        </p:txBody>
      </p:sp>
      <p:sp>
        <p:nvSpPr>
          <p:cNvPr id="114707" name="Rectangle 19">
            <a:extLst>
              <a:ext uri="{FF2B5EF4-FFF2-40B4-BE49-F238E27FC236}">
                <a16:creationId xmlns:a16="http://schemas.microsoft.com/office/drawing/2014/main" id="{4BF1FC3C-BA9F-B749-9D47-918129081B62}"/>
              </a:ext>
            </a:extLst>
          </p:cNvPr>
          <p:cNvSpPr>
            <a:spLocks noChangeArrowheads="1"/>
          </p:cNvSpPr>
          <p:nvPr/>
        </p:nvSpPr>
        <p:spPr bwMode="auto">
          <a:xfrm>
            <a:off x="3724275" y="2352675"/>
            <a:ext cx="2120900"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r>
              <a:rPr lang="fr-FR" altLang="fr-FR" sz="1300">
                <a:solidFill>
                  <a:srgbClr val="FFFFFF"/>
                </a:solidFill>
                <a:latin typeface="Arial" panose="020B0604020202020204" pitchFamily="34" charset="0"/>
              </a:rPr>
              <a:t>Pour ne pas se perdre</a:t>
            </a:r>
            <a:endParaRPr lang="fr-FR" altLang="fr-FR"/>
          </a:p>
        </p:txBody>
      </p:sp>
      <p:sp>
        <p:nvSpPr>
          <p:cNvPr id="114708" name="Rectangle 20">
            <a:extLst>
              <a:ext uri="{FF2B5EF4-FFF2-40B4-BE49-F238E27FC236}">
                <a16:creationId xmlns:a16="http://schemas.microsoft.com/office/drawing/2014/main" id="{202E07C0-73A7-784A-92EA-05E18B9435F6}"/>
              </a:ext>
            </a:extLst>
          </p:cNvPr>
          <p:cNvSpPr>
            <a:spLocks noChangeArrowheads="1"/>
          </p:cNvSpPr>
          <p:nvPr/>
        </p:nvSpPr>
        <p:spPr bwMode="auto">
          <a:xfrm>
            <a:off x="3475038" y="2044700"/>
            <a:ext cx="2579687" cy="749300"/>
          </a:xfrm>
          <a:prstGeom prst="rect">
            <a:avLst/>
          </a:prstGeom>
          <a:noFill/>
          <a:ln w="1428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endParaRPr lang="fr-FR" altLang="fr-FR"/>
          </a:p>
        </p:txBody>
      </p:sp>
      <p:sp>
        <p:nvSpPr>
          <p:cNvPr id="114709" name="Line 21">
            <a:extLst>
              <a:ext uri="{FF2B5EF4-FFF2-40B4-BE49-F238E27FC236}">
                <a16:creationId xmlns:a16="http://schemas.microsoft.com/office/drawing/2014/main" id="{E47B85D7-4252-D64E-91ED-0D45F725C797}"/>
              </a:ext>
            </a:extLst>
          </p:cNvPr>
          <p:cNvSpPr>
            <a:spLocks noChangeShapeType="1"/>
          </p:cNvSpPr>
          <p:nvPr/>
        </p:nvSpPr>
        <p:spPr bwMode="auto">
          <a:xfrm>
            <a:off x="4760913" y="3635375"/>
            <a:ext cx="1587" cy="131763"/>
          </a:xfrm>
          <a:prstGeom prst="line">
            <a:avLst/>
          </a:prstGeom>
          <a:noFill/>
          <a:ln w="14288">
            <a:solidFill>
              <a:srgbClr val="FFFFFF"/>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14710" name="Line 22">
            <a:extLst>
              <a:ext uri="{FF2B5EF4-FFF2-40B4-BE49-F238E27FC236}">
                <a16:creationId xmlns:a16="http://schemas.microsoft.com/office/drawing/2014/main" id="{6081939D-3B4E-6E43-AAAB-2BB9CBA89CC8}"/>
              </a:ext>
            </a:extLst>
          </p:cNvPr>
          <p:cNvSpPr>
            <a:spLocks noChangeShapeType="1"/>
          </p:cNvSpPr>
          <p:nvPr/>
        </p:nvSpPr>
        <p:spPr bwMode="auto">
          <a:xfrm>
            <a:off x="1722438" y="3767138"/>
            <a:ext cx="1587" cy="131762"/>
          </a:xfrm>
          <a:prstGeom prst="line">
            <a:avLst/>
          </a:prstGeom>
          <a:noFill/>
          <a:ln w="14288">
            <a:solidFill>
              <a:srgbClr val="FFFFFF"/>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14711" name="Line 23">
            <a:extLst>
              <a:ext uri="{FF2B5EF4-FFF2-40B4-BE49-F238E27FC236}">
                <a16:creationId xmlns:a16="http://schemas.microsoft.com/office/drawing/2014/main" id="{E85E8A1A-F15D-6845-90D3-8BCD7986E6AA}"/>
              </a:ext>
            </a:extLst>
          </p:cNvPr>
          <p:cNvSpPr>
            <a:spLocks noChangeShapeType="1"/>
          </p:cNvSpPr>
          <p:nvPr/>
        </p:nvSpPr>
        <p:spPr bwMode="auto">
          <a:xfrm>
            <a:off x="3746500" y="3767138"/>
            <a:ext cx="1588" cy="131762"/>
          </a:xfrm>
          <a:prstGeom prst="line">
            <a:avLst/>
          </a:prstGeom>
          <a:noFill/>
          <a:ln w="14288">
            <a:solidFill>
              <a:srgbClr val="FFFFFF"/>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14712" name="Line 24">
            <a:extLst>
              <a:ext uri="{FF2B5EF4-FFF2-40B4-BE49-F238E27FC236}">
                <a16:creationId xmlns:a16="http://schemas.microsoft.com/office/drawing/2014/main" id="{ADF3A47D-7B5D-A447-978E-CBC92DD65F71}"/>
              </a:ext>
            </a:extLst>
          </p:cNvPr>
          <p:cNvSpPr>
            <a:spLocks noChangeShapeType="1"/>
          </p:cNvSpPr>
          <p:nvPr/>
        </p:nvSpPr>
        <p:spPr bwMode="auto">
          <a:xfrm>
            <a:off x="5768975" y="3767138"/>
            <a:ext cx="1588" cy="131762"/>
          </a:xfrm>
          <a:prstGeom prst="line">
            <a:avLst/>
          </a:prstGeom>
          <a:noFill/>
          <a:ln w="14288">
            <a:solidFill>
              <a:srgbClr val="FFFFFF"/>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14713" name="Line 25">
            <a:extLst>
              <a:ext uri="{FF2B5EF4-FFF2-40B4-BE49-F238E27FC236}">
                <a16:creationId xmlns:a16="http://schemas.microsoft.com/office/drawing/2014/main" id="{8900D651-AAF4-7247-8090-A2A466C84B29}"/>
              </a:ext>
            </a:extLst>
          </p:cNvPr>
          <p:cNvSpPr>
            <a:spLocks noChangeShapeType="1"/>
          </p:cNvSpPr>
          <p:nvPr/>
        </p:nvSpPr>
        <p:spPr bwMode="auto">
          <a:xfrm>
            <a:off x="7791450" y="3767138"/>
            <a:ext cx="1588" cy="131762"/>
          </a:xfrm>
          <a:prstGeom prst="line">
            <a:avLst/>
          </a:prstGeom>
          <a:noFill/>
          <a:ln w="14288">
            <a:solidFill>
              <a:srgbClr val="FFFFFF"/>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14714" name="Line 26">
            <a:extLst>
              <a:ext uri="{FF2B5EF4-FFF2-40B4-BE49-F238E27FC236}">
                <a16:creationId xmlns:a16="http://schemas.microsoft.com/office/drawing/2014/main" id="{9A22C8DA-29AE-7944-82BC-5B60CC622DDD}"/>
              </a:ext>
            </a:extLst>
          </p:cNvPr>
          <p:cNvSpPr>
            <a:spLocks noChangeShapeType="1"/>
          </p:cNvSpPr>
          <p:nvPr/>
        </p:nvSpPr>
        <p:spPr bwMode="auto">
          <a:xfrm>
            <a:off x="1722438" y="3767138"/>
            <a:ext cx="2024062" cy="1587"/>
          </a:xfrm>
          <a:prstGeom prst="line">
            <a:avLst/>
          </a:prstGeom>
          <a:noFill/>
          <a:ln w="14288">
            <a:solidFill>
              <a:srgbClr val="FFFFFF"/>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14715" name="Line 27">
            <a:extLst>
              <a:ext uri="{FF2B5EF4-FFF2-40B4-BE49-F238E27FC236}">
                <a16:creationId xmlns:a16="http://schemas.microsoft.com/office/drawing/2014/main" id="{04DD7B45-9A96-6E43-B762-3EF4CB717E66}"/>
              </a:ext>
            </a:extLst>
          </p:cNvPr>
          <p:cNvSpPr>
            <a:spLocks noChangeShapeType="1"/>
          </p:cNvSpPr>
          <p:nvPr/>
        </p:nvSpPr>
        <p:spPr bwMode="auto">
          <a:xfrm>
            <a:off x="3746500" y="3767138"/>
            <a:ext cx="1014413" cy="1587"/>
          </a:xfrm>
          <a:prstGeom prst="line">
            <a:avLst/>
          </a:prstGeom>
          <a:noFill/>
          <a:ln w="14288">
            <a:solidFill>
              <a:srgbClr val="FFFFFF"/>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14716" name="Line 28">
            <a:extLst>
              <a:ext uri="{FF2B5EF4-FFF2-40B4-BE49-F238E27FC236}">
                <a16:creationId xmlns:a16="http://schemas.microsoft.com/office/drawing/2014/main" id="{0FD81A19-7E55-DF4C-AEB6-A4F454D117C0}"/>
              </a:ext>
            </a:extLst>
          </p:cNvPr>
          <p:cNvSpPr>
            <a:spLocks noChangeShapeType="1"/>
          </p:cNvSpPr>
          <p:nvPr/>
        </p:nvSpPr>
        <p:spPr bwMode="auto">
          <a:xfrm>
            <a:off x="4760913" y="3767138"/>
            <a:ext cx="1008062" cy="1587"/>
          </a:xfrm>
          <a:prstGeom prst="line">
            <a:avLst/>
          </a:prstGeom>
          <a:noFill/>
          <a:ln w="14288">
            <a:solidFill>
              <a:srgbClr val="FFFFFF"/>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14717" name="Line 29">
            <a:extLst>
              <a:ext uri="{FF2B5EF4-FFF2-40B4-BE49-F238E27FC236}">
                <a16:creationId xmlns:a16="http://schemas.microsoft.com/office/drawing/2014/main" id="{C1243B03-6BE8-4A4D-A21F-63DB44B55CBC}"/>
              </a:ext>
            </a:extLst>
          </p:cNvPr>
          <p:cNvSpPr>
            <a:spLocks noChangeShapeType="1"/>
          </p:cNvSpPr>
          <p:nvPr/>
        </p:nvSpPr>
        <p:spPr bwMode="auto">
          <a:xfrm>
            <a:off x="5768975" y="3767138"/>
            <a:ext cx="2022475" cy="1587"/>
          </a:xfrm>
          <a:prstGeom prst="line">
            <a:avLst/>
          </a:prstGeom>
          <a:noFill/>
          <a:ln w="14288">
            <a:solidFill>
              <a:srgbClr val="FFFFFF"/>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14718" name="Rectangle 30">
            <a:extLst>
              <a:ext uri="{FF2B5EF4-FFF2-40B4-BE49-F238E27FC236}">
                <a16:creationId xmlns:a16="http://schemas.microsoft.com/office/drawing/2014/main" id="{9D0DC4CB-F5F7-D742-A951-6C811EF24330}"/>
              </a:ext>
            </a:extLst>
          </p:cNvPr>
          <p:cNvSpPr>
            <a:spLocks noChangeArrowheads="1"/>
          </p:cNvSpPr>
          <p:nvPr/>
        </p:nvSpPr>
        <p:spPr bwMode="auto">
          <a:xfrm>
            <a:off x="806450" y="3898900"/>
            <a:ext cx="1841500" cy="360363"/>
          </a:xfrm>
          <a:prstGeom prst="rect">
            <a:avLst/>
          </a:prstGeom>
          <a:solidFill>
            <a:srgbClr val="00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endParaRPr lang="fr-FR" altLang="fr-FR"/>
          </a:p>
        </p:txBody>
      </p:sp>
      <p:sp>
        <p:nvSpPr>
          <p:cNvPr id="114719" name="Rectangle 31">
            <a:extLst>
              <a:ext uri="{FF2B5EF4-FFF2-40B4-BE49-F238E27FC236}">
                <a16:creationId xmlns:a16="http://schemas.microsoft.com/office/drawing/2014/main" id="{C6749B02-5203-834F-8869-4C726A588068}"/>
              </a:ext>
            </a:extLst>
          </p:cNvPr>
          <p:cNvSpPr>
            <a:spLocks noChangeArrowheads="1"/>
          </p:cNvSpPr>
          <p:nvPr/>
        </p:nvSpPr>
        <p:spPr bwMode="auto">
          <a:xfrm>
            <a:off x="1504950" y="3949700"/>
            <a:ext cx="5635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r>
              <a:rPr lang="fr-FR" altLang="fr-FR" sz="1600" b="1">
                <a:solidFill>
                  <a:srgbClr val="FFFFFF"/>
                </a:solidFill>
                <a:latin typeface="Arial" panose="020B0604020202020204" pitchFamily="34" charset="0"/>
              </a:rPr>
              <a:t>Ecran</a:t>
            </a:r>
            <a:endParaRPr lang="fr-FR" altLang="fr-FR"/>
          </a:p>
        </p:txBody>
      </p:sp>
      <p:sp>
        <p:nvSpPr>
          <p:cNvPr id="114720" name="Rectangle 32">
            <a:extLst>
              <a:ext uri="{FF2B5EF4-FFF2-40B4-BE49-F238E27FC236}">
                <a16:creationId xmlns:a16="http://schemas.microsoft.com/office/drawing/2014/main" id="{8FB969F2-FB15-3D44-9016-2EDD3592B75B}"/>
              </a:ext>
            </a:extLst>
          </p:cNvPr>
          <p:cNvSpPr>
            <a:spLocks noChangeArrowheads="1"/>
          </p:cNvSpPr>
          <p:nvPr/>
        </p:nvSpPr>
        <p:spPr bwMode="auto">
          <a:xfrm>
            <a:off x="806450" y="3898900"/>
            <a:ext cx="1841500" cy="360363"/>
          </a:xfrm>
          <a:prstGeom prst="rect">
            <a:avLst/>
          </a:prstGeom>
          <a:noFill/>
          <a:ln w="1428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endParaRPr lang="fr-FR" altLang="fr-FR"/>
          </a:p>
        </p:txBody>
      </p:sp>
      <p:sp>
        <p:nvSpPr>
          <p:cNvPr id="114721" name="Rectangle 33">
            <a:extLst>
              <a:ext uri="{FF2B5EF4-FFF2-40B4-BE49-F238E27FC236}">
                <a16:creationId xmlns:a16="http://schemas.microsoft.com/office/drawing/2014/main" id="{8DC551B9-8F14-A64E-98EC-B0EDD5A146B9}"/>
              </a:ext>
            </a:extLst>
          </p:cNvPr>
          <p:cNvSpPr>
            <a:spLocks noChangeArrowheads="1"/>
          </p:cNvSpPr>
          <p:nvPr/>
        </p:nvSpPr>
        <p:spPr bwMode="auto">
          <a:xfrm>
            <a:off x="2828925" y="3898900"/>
            <a:ext cx="1841500" cy="360363"/>
          </a:xfrm>
          <a:prstGeom prst="rect">
            <a:avLst/>
          </a:prstGeom>
          <a:solidFill>
            <a:srgbClr val="00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endParaRPr lang="fr-FR" altLang="fr-FR"/>
          </a:p>
        </p:txBody>
      </p:sp>
      <p:sp>
        <p:nvSpPr>
          <p:cNvPr id="114722" name="Rectangle 34">
            <a:extLst>
              <a:ext uri="{FF2B5EF4-FFF2-40B4-BE49-F238E27FC236}">
                <a16:creationId xmlns:a16="http://schemas.microsoft.com/office/drawing/2014/main" id="{80AAEA42-8DD6-9E43-804A-908CB9335D63}"/>
              </a:ext>
            </a:extLst>
          </p:cNvPr>
          <p:cNvSpPr>
            <a:spLocks noChangeArrowheads="1"/>
          </p:cNvSpPr>
          <p:nvPr/>
        </p:nvSpPr>
        <p:spPr bwMode="auto">
          <a:xfrm>
            <a:off x="3573463" y="3949700"/>
            <a:ext cx="473075"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r>
              <a:rPr lang="fr-FR" altLang="fr-FR" sz="1600" b="1">
                <a:solidFill>
                  <a:srgbClr val="FFFFFF"/>
                </a:solidFill>
                <a:latin typeface="Arial" panose="020B0604020202020204" pitchFamily="34" charset="0"/>
              </a:rPr>
              <a:t>TV</a:t>
            </a:r>
            <a:endParaRPr lang="fr-FR" altLang="fr-FR"/>
          </a:p>
        </p:txBody>
      </p:sp>
      <p:sp>
        <p:nvSpPr>
          <p:cNvPr id="114723" name="Rectangle 35">
            <a:extLst>
              <a:ext uri="{FF2B5EF4-FFF2-40B4-BE49-F238E27FC236}">
                <a16:creationId xmlns:a16="http://schemas.microsoft.com/office/drawing/2014/main" id="{59CF3395-096A-7F44-A4AF-8E0297F527E1}"/>
              </a:ext>
            </a:extLst>
          </p:cNvPr>
          <p:cNvSpPr>
            <a:spLocks noChangeArrowheads="1"/>
          </p:cNvSpPr>
          <p:nvPr/>
        </p:nvSpPr>
        <p:spPr bwMode="auto">
          <a:xfrm>
            <a:off x="2828925" y="3898900"/>
            <a:ext cx="1841500" cy="360363"/>
          </a:xfrm>
          <a:prstGeom prst="rect">
            <a:avLst/>
          </a:prstGeom>
          <a:noFill/>
          <a:ln w="1428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endParaRPr lang="fr-FR" altLang="fr-FR"/>
          </a:p>
        </p:txBody>
      </p:sp>
      <p:sp>
        <p:nvSpPr>
          <p:cNvPr id="114724" name="Rectangle 36">
            <a:extLst>
              <a:ext uri="{FF2B5EF4-FFF2-40B4-BE49-F238E27FC236}">
                <a16:creationId xmlns:a16="http://schemas.microsoft.com/office/drawing/2014/main" id="{67653EA2-2498-2840-B713-A214B270A53C}"/>
              </a:ext>
            </a:extLst>
          </p:cNvPr>
          <p:cNvSpPr>
            <a:spLocks noChangeArrowheads="1"/>
          </p:cNvSpPr>
          <p:nvPr/>
        </p:nvSpPr>
        <p:spPr bwMode="auto">
          <a:xfrm>
            <a:off x="4851400" y="3898900"/>
            <a:ext cx="1843088" cy="360363"/>
          </a:xfrm>
          <a:prstGeom prst="rect">
            <a:avLst/>
          </a:prstGeom>
          <a:solidFill>
            <a:srgbClr val="00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endParaRPr lang="fr-FR" altLang="fr-FR"/>
          </a:p>
        </p:txBody>
      </p:sp>
      <p:sp>
        <p:nvSpPr>
          <p:cNvPr id="114725" name="Rectangle 37">
            <a:extLst>
              <a:ext uri="{FF2B5EF4-FFF2-40B4-BE49-F238E27FC236}">
                <a16:creationId xmlns:a16="http://schemas.microsoft.com/office/drawing/2014/main" id="{3E88F468-60CE-E84F-9403-A738440DCC9D}"/>
              </a:ext>
            </a:extLst>
          </p:cNvPr>
          <p:cNvSpPr>
            <a:spLocks noChangeArrowheads="1"/>
          </p:cNvSpPr>
          <p:nvPr/>
        </p:nvSpPr>
        <p:spPr bwMode="auto">
          <a:xfrm>
            <a:off x="4919663" y="3949700"/>
            <a:ext cx="1843087"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r>
              <a:rPr lang="fr-FR" altLang="fr-FR" sz="1600" b="1">
                <a:solidFill>
                  <a:srgbClr val="FFFFFF"/>
                </a:solidFill>
                <a:latin typeface="Arial" panose="020B0604020202020204" pitchFamily="34" charset="0"/>
              </a:rPr>
              <a:t>Transparents</a:t>
            </a:r>
            <a:endParaRPr lang="fr-FR" altLang="fr-FR"/>
          </a:p>
        </p:txBody>
      </p:sp>
      <p:sp>
        <p:nvSpPr>
          <p:cNvPr id="114726" name="Rectangle 38">
            <a:extLst>
              <a:ext uri="{FF2B5EF4-FFF2-40B4-BE49-F238E27FC236}">
                <a16:creationId xmlns:a16="http://schemas.microsoft.com/office/drawing/2014/main" id="{CD6C940F-02F8-6246-A0B1-7EC119D376AB}"/>
              </a:ext>
            </a:extLst>
          </p:cNvPr>
          <p:cNvSpPr>
            <a:spLocks noChangeArrowheads="1"/>
          </p:cNvSpPr>
          <p:nvPr/>
        </p:nvSpPr>
        <p:spPr bwMode="auto">
          <a:xfrm>
            <a:off x="4851400" y="3898900"/>
            <a:ext cx="1843088" cy="360363"/>
          </a:xfrm>
          <a:prstGeom prst="rect">
            <a:avLst/>
          </a:prstGeom>
          <a:noFill/>
          <a:ln w="1428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endParaRPr lang="fr-FR" altLang="fr-FR"/>
          </a:p>
        </p:txBody>
      </p:sp>
      <p:sp>
        <p:nvSpPr>
          <p:cNvPr id="114727" name="Rectangle 39">
            <a:extLst>
              <a:ext uri="{FF2B5EF4-FFF2-40B4-BE49-F238E27FC236}">
                <a16:creationId xmlns:a16="http://schemas.microsoft.com/office/drawing/2014/main" id="{D3973A92-B039-6549-9EB9-17E910C7BD7A}"/>
              </a:ext>
            </a:extLst>
          </p:cNvPr>
          <p:cNvSpPr>
            <a:spLocks noChangeArrowheads="1"/>
          </p:cNvSpPr>
          <p:nvPr/>
        </p:nvSpPr>
        <p:spPr bwMode="auto">
          <a:xfrm>
            <a:off x="6873875" y="3898900"/>
            <a:ext cx="1843088" cy="360363"/>
          </a:xfrm>
          <a:prstGeom prst="rect">
            <a:avLst/>
          </a:prstGeom>
          <a:solidFill>
            <a:srgbClr val="00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endParaRPr lang="fr-FR" altLang="fr-FR"/>
          </a:p>
        </p:txBody>
      </p:sp>
      <p:sp>
        <p:nvSpPr>
          <p:cNvPr id="114728" name="Rectangle 40">
            <a:extLst>
              <a:ext uri="{FF2B5EF4-FFF2-40B4-BE49-F238E27FC236}">
                <a16:creationId xmlns:a16="http://schemas.microsoft.com/office/drawing/2014/main" id="{D3FA8BC9-F2BB-4240-B33E-BD5E0FFC15BD}"/>
              </a:ext>
            </a:extLst>
          </p:cNvPr>
          <p:cNvSpPr>
            <a:spLocks noChangeArrowheads="1"/>
          </p:cNvSpPr>
          <p:nvPr/>
        </p:nvSpPr>
        <p:spPr bwMode="auto">
          <a:xfrm>
            <a:off x="7129463" y="3949700"/>
            <a:ext cx="1466850"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r>
              <a:rPr lang="fr-FR" altLang="fr-FR" sz="1600" b="1">
                <a:solidFill>
                  <a:srgbClr val="FFFFFF"/>
                </a:solidFill>
                <a:latin typeface="Arial" panose="020B0604020202020204" pitchFamily="34" charset="0"/>
              </a:rPr>
              <a:t>Projecteur</a:t>
            </a:r>
            <a:endParaRPr lang="fr-FR" altLang="fr-FR"/>
          </a:p>
        </p:txBody>
      </p:sp>
      <p:sp>
        <p:nvSpPr>
          <p:cNvPr id="114729" name="Rectangle 41">
            <a:extLst>
              <a:ext uri="{FF2B5EF4-FFF2-40B4-BE49-F238E27FC236}">
                <a16:creationId xmlns:a16="http://schemas.microsoft.com/office/drawing/2014/main" id="{E03CA38B-002B-A740-B32D-5DE72A4698C8}"/>
              </a:ext>
            </a:extLst>
          </p:cNvPr>
          <p:cNvSpPr>
            <a:spLocks noChangeArrowheads="1"/>
          </p:cNvSpPr>
          <p:nvPr/>
        </p:nvSpPr>
        <p:spPr bwMode="auto">
          <a:xfrm>
            <a:off x="6873875" y="3898900"/>
            <a:ext cx="1843088" cy="360363"/>
          </a:xfrm>
          <a:prstGeom prst="rect">
            <a:avLst/>
          </a:prstGeom>
          <a:noFill/>
          <a:ln w="1428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endParaRPr lang="fr-FR" altLang="fr-FR"/>
          </a:p>
        </p:txBody>
      </p:sp>
      <p:sp>
        <p:nvSpPr>
          <p:cNvPr id="114730" name="Rectangle 42">
            <a:extLst>
              <a:ext uri="{FF2B5EF4-FFF2-40B4-BE49-F238E27FC236}">
                <a16:creationId xmlns:a16="http://schemas.microsoft.com/office/drawing/2014/main" id="{033CEC8F-B515-764C-9E33-4A664978D283}"/>
              </a:ext>
            </a:extLst>
          </p:cNvPr>
          <p:cNvSpPr>
            <a:spLocks noChangeArrowheads="1"/>
          </p:cNvSpPr>
          <p:nvPr/>
        </p:nvSpPr>
        <p:spPr bwMode="auto">
          <a:xfrm>
            <a:off x="3475038" y="2886075"/>
            <a:ext cx="2579687" cy="749300"/>
          </a:xfrm>
          <a:prstGeom prst="rect">
            <a:avLst/>
          </a:prstGeom>
          <a:solidFill>
            <a:srgbClr val="00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endParaRPr lang="fr-FR" altLang="fr-FR"/>
          </a:p>
        </p:txBody>
      </p:sp>
      <p:sp>
        <p:nvSpPr>
          <p:cNvPr id="114731" name="Rectangle 43">
            <a:extLst>
              <a:ext uri="{FF2B5EF4-FFF2-40B4-BE49-F238E27FC236}">
                <a16:creationId xmlns:a16="http://schemas.microsoft.com/office/drawing/2014/main" id="{73118035-E0CF-6D42-BBC5-00B134A605A4}"/>
              </a:ext>
            </a:extLst>
          </p:cNvPr>
          <p:cNvSpPr>
            <a:spLocks noChangeArrowheads="1"/>
          </p:cNvSpPr>
          <p:nvPr/>
        </p:nvSpPr>
        <p:spPr bwMode="auto">
          <a:xfrm>
            <a:off x="4054475" y="2936875"/>
            <a:ext cx="1571625"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r>
              <a:rPr lang="fr-FR" altLang="fr-FR" sz="1600" b="1">
                <a:solidFill>
                  <a:srgbClr val="FFFFFF"/>
                </a:solidFill>
                <a:latin typeface="Arial" panose="020B0604020202020204" pitchFamily="34" charset="0"/>
              </a:rPr>
              <a:t>Diapositive</a:t>
            </a:r>
            <a:endParaRPr lang="fr-FR" altLang="fr-FR"/>
          </a:p>
        </p:txBody>
      </p:sp>
      <p:sp>
        <p:nvSpPr>
          <p:cNvPr id="114732" name="Rectangle 44">
            <a:extLst>
              <a:ext uri="{FF2B5EF4-FFF2-40B4-BE49-F238E27FC236}">
                <a16:creationId xmlns:a16="http://schemas.microsoft.com/office/drawing/2014/main" id="{4B81973E-42D7-9144-B534-D046435C3F5D}"/>
              </a:ext>
            </a:extLst>
          </p:cNvPr>
          <p:cNvSpPr>
            <a:spLocks noChangeArrowheads="1"/>
          </p:cNvSpPr>
          <p:nvPr/>
        </p:nvSpPr>
        <p:spPr bwMode="auto">
          <a:xfrm>
            <a:off x="4113213" y="3194050"/>
            <a:ext cx="134778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r>
              <a:rPr lang="fr-FR" altLang="fr-FR" sz="1300">
                <a:solidFill>
                  <a:srgbClr val="FFFFFF"/>
                </a:solidFill>
                <a:latin typeface="Arial" panose="020B0604020202020204" pitchFamily="34" charset="0"/>
              </a:rPr>
              <a:t>Ecran d'ordinateur</a:t>
            </a:r>
            <a:endParaRPr lang="fr-FR" altLang="fr-FR"/>
          </a:p>
        </p:txBody>
      </p:sp>
      <p:sp>
        <p:nvSpPr>
          <p:cNvPr id="114733" name="Rectangle 45">
            <a:extLst>
              <a:ext uri="{FF2B5EF4-FFF2-40B4-BE49-F238E27FC236}">
                <a16:creationId xmlns:a16="http://schemas.microsoft.com/office/drawing/2014/main" id="{2E034080-AF39-BE4F-8E1D-1F13711A0CE8}"/>
              </a:ext>
            </a:extLst>
          </p:cNvPr>
          <p:cNvSpPr>
            <a:spLocks noChangeArrowheads="1"/>
          </p:cNvSpPr>
          <p:nvPr/>
        </p:nvSpPr>
        <p:spPr bwMode="auto">
          <a:xfrm>
            <a:off x="3543300" y="3389313"/>
            <a:ext cx="2489200"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r>
              <a:rPr lang="fr-FR" altLang="fr-FR" sz="1300">
                <a:solidFill>
                  <a:srgbClr val="FFFFFF"/>
                </a:solidFill>
                <a:latin typeface="Arial" panose="020B0604020202020204" pitchFamily="34" charset="0"/>
              </a:rPr>
              <a:t>Autre moyen de projection</a:t>
            </a:r>
            <a:endParaRPr lang="fr-FR" altLang="fr-FR"/>
          </a:p>
        </p:txBody>
      </p:sp>
      <p:sp>
        <p:nvSpPr>
          <p:cNvPr id="114734" name="Rectangle 46">
            <a:extLst>
              <a:ext uri="{FF2B5EF4-FFF2-40B4-BE49-F238E27FC236}">
                <a16:creationId xmlns:a16="http://schemas.microsoft.com/office/drawing/2014/main" id="{30860313-42AA-4041-A265-B863AE1FC306}"/>
              </a:ext>
            </a:extLst>
          </p:cNvPr>
          <p:cNvSpPr>
            <a:spLocks noChangeArrowheads="1"/>
          </p:cNvSpPr>
          <p:nvPr/>
        </p:nvSpPr>
        <p:spPr bwMode="auto">
          <a:xfrm>
            <a:off x="3475038" y="2886075"/>
            <a:ext cx="2579687" cy="749300"/>
          </a:xfrm>
          <a:prstGeom prst="rect">
            <a:avLst/>
          </a:prstGeom>
          <a:noFill/>
          <a:ln w="1428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endParaRPr lang="fr-FR" altLang="fr-FR"/>
          </a:p>
        </p:txBody>
      </p:sp>
      <p:sp>
        <p:nvSpPr>
          <p:cNvPr id="114735" name="Rectangle 47">
            <a:extLst>
              <a:ext uri="{FF2B5EF4-FFF2-40B4-BE49-F238E27FC236}">
                <a16:creationId xmlns:a16="http://schemas.microsoft.com/office/drawing/2014/main" id="{9CCB0460-6591-DA46-988E-D1FF719E54A5}"/>
              </a:ext>
            </a:extLst>
          </p:cNvPr>
          <p:cNvSpPr>
            <a:spLocks noChangeArrowheads="1"/>
          </p:cNvSpPr>
          <p:nvPr/>
        </p:nvSpPr>
        <p:spPr bwMode="auto">
          <a:xfrm>
            <a:off x="3475038" y="4349750"/>
            <a:ext cx="2579687" cy="750888"/>
          </a:xfrm>
          <a:prstGeom prst="rect">
            <a:avLst/>
          </a:prstGeom>
          <a:solidFill>
            <a:srgbClr val="00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endParaRPr lang="fr-FR" altLang="fr-FR"/>
          </a:p>
        </p:txBody>
      </p:sp>
      <p:sp>
        <p:nvSpPr>
          <p:cNvPr id="114736" name="Rectangle 48">
            <a:extLst>
              <a:ext uri="{FF2B5EF4-FFF2-40B4-BE49-F238E27FC236}">
                <a16:creationId xmlns:a16="http://schemas.microsoft.com/office/drawing/2014/main" id="{D597E395-9F8B-6144-9963-17457626EB9D}"/>
              </a:ext>
            </a:extLst>
          </p:cNvPr>
          <p:cNvSpPr>
            <a:spLocks noChangeArrowheads="1"/>
          </p:cNvSpPr>
          <p:nvPr/>
        </p:nvSpPr>
        <p:spPr bwMode="auto">
          <a:xfrm>
            <a:off x="3821113" y="4400550"/>
            <a:ext cx="2008187"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r>
              <a:rPr lang="fr-FR" altLang="fr-FR" sz="1600" b="1">
                <a:solidFill>
                  <a:srgbClr val="FFFFFF"/>
                </a:solidFill>
                <a:latin typeface="Arial" panose="020B0604020202020204" pitchFamily="34" charset="0"/>
              </a:rPr>
              <a:t>Commentaires</a:t>
            </a:r>
            <a:endParaRPr lang="fr-FR" altLang="fr-FR"/>
          </a:p>
        </p:txBody>
      </p:sp>
      <p:sp>
        <p:nvSpPr>
          <p:cNvPr id="114737" name="Rectangle 49">
            <a:extLst>
              <a:ext uri="{FF2B5EF4-FFF2-40B4-BE49-F238E27FC236}">
                <a16:creationId xmlns:a16="http://schemas.microsoft.com/office/drawing/2014/main" id="{94012490-4DD1-EF45-9DB1-BB7C0A2F3ABF}"/>
              </a:ext>
            </a:extLst>
          </p:cNvPr>
          <p:cNvSpPr>
            <a:spLocks noChangeArrowheads="1"/>
          </p:cNvSpPr>
          <p:nvPr/>
        </p:nvSpPr>
        <p:spPr bwMode="auto">
          <a:xfrm>
            <a:off x="3670300" y="4659313"/>
            <a:ext cx="2217738"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r>
              <a:rPr lang="fr-FR" altLang="fr-FR" sz="1300">
                <a:solidFill>
                  <a:srgbClr val="FFFFFF"/>
                </a:solidFill>
                <a:latin typeface="Arial" panose="020B0604020202020204" pitchFamily="34" charset="0"/>
              </a:rPr>
              <a:t>Une aide indispensable</a:t>
            </a:r>
            <a:endParaRPr lang="fr-FR" altLang="fr-FR"/>
          </a:p>
        </p:txBody>
      </p:sp>
      <p:sp>
        <p:nvSpPr>
          <p:cNvPr id="114738" name="Rectangle 50">
            <a:extLst>
              <a:ext uri="{FF2B5EF4-FFF2-40B4-BE49-F238E27FC236}">
                <a16:creationId xmlns:a16="http://schemas.microsoft.com/office/drawing/2014/main" id="{F7B52179-7499-FB48-8A06-D20B617E99BD}"/>
              </a:ext>
            </a:extLst>
          </p:cNvPr>
          <p:cNvSpPr>
            <a:spLocks noChangeArrowheads="1"/>
          </p:cNvSpPr>
          <p:nvPr/>
        </p:nvSpPr>
        <p:spPr bwMode="auto">
          <a:xfrm>
            <a:off x="3475038" y="4349750"/>
            <a:ext cx="2579687" cy="750888"/>
          </a:xfrm>
          <a:prstGeom prst="rect">
            <a:avLst/>
          </a:prstGeom>
          <a:noFill/>
          <a:ln w="1428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endParaRPr lang="fr-FR" altLang="fr-FR"/>
          </a:p>
        </p:txBody>
      </p:sp>
      <p:sp>
        <p:nvSpPr>
          <p:cNvPr id="114739" name="Rectangle 51">
            <a:extLst>
              <a:ext uri="{FF2B5EF4-FFF2-40B4-BE49-F238E27FC236}">
                <a16:creationId xmlns:a16="http://schemas.microsoft.com/office/drawing/2014/main" id="{572FD195-BB84-E042-BD83-B458C4FFC04B}"/>
              </a:ext>
            </a:extLst>
          </p:cNvPr>
          <p:cNvSpPr>
            <a:spLocks noChangeArrowheads="1"/>
          </p:cNvSpPr>
          <p:nvPr/>
        </p:nvSpPr>
        <p:spPr bwMode="auto">
          <a:xfrm>
            <a:off x="3475038" y="5191125"/>
            <a:ext cx="2579687" cy="750888"/>
          </a:xfrm>
          <a:prstGeom prst="rect">
            <a:avLst/>
          </a:prstGeom>
          <a:solidFill>
            <a:srgbClr val="00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endParaRPr lang="fr-FR" altLang="fr-FR"/>
          </a:p>
        </p:txBody>
      </p:sp>
      <p:sp>
        <p:nvSpPr>
          <p:cNvPr id="114740" name="Rectangle 52">
            <a:extLst>
              <a:ext uri="{FF2B5EF4-FFF2-40B4-BE49-F238E27FC236}">
                <a16:creationId xmlns:a16="http://schemas.microsoft.com/office/drawing/2014/main" id="{73894106-E0BF-754C-80AC-3CC185DC6148}"/>
              </a:ext>
            </a:extLst>
          </p:cNvPr>
          <p:cNvSpPr>
            <a:spLocks noChangeArrowheads="1"/>
          </p:cNvSpPr>
          <p:nvPr/>
        </p:nvSpPr>
        <p:spPr bwMode="auto">
          <a:xfrm>
            <a:off x="4032250" y="5241925"/>
            <a:ext cx="1601788"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r>
              <a:rPr lang="fr-FR" altLang="fr-FR" sz="1600" b="1">
                <a:solidFill>
                  <a:srgbClr val="FFFFFF"/>
                </a:solidFill>
                <a:latin typeface="Arial" panose="020B0604020202020204" pitchFamily="34" charset="0"/>
              </a:rPr>
              <a:t>Documents</a:t>
            </a:r>
            <a:endParaRPr lang="fr-FR" altLang="fr-FR"/>
          </a:p>
        </p:txBody>
      </p:sp>
      <p:sp>
        <p:nvSpPr>
          <p:cNvPr id="114741" name="Rectangle 53">
            <a:extLst>
              <a:ext uri="{FF2B5EF4-FFF2-40B4-BE49-F238E27FC236}">
                <a16:creationId xmlns:a16="http://schemas.microsoft.com/office/drawing/2014/main" id="{2CCFF04C-9FB9-FC45-8659-C96D1C448DCE}"/>
              </a:ext>
            </a:extLst>
          </p:cNvPr>
          <p:cNvSpPr>
            <a:spLocks noChangeArrowheads="1"/>
          </p:cNvSpPr>
          <p:nvPr/>
        </p:nvSpPr>
        <p:spPr bwMode="auto">
          <a:xfrm>
            <a:off x="3716338" y="5500688"/>
            <a:ext cx="2151062"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r>
              <a:rPr lang="fr-FR" altLang="fr-FR" sz="1300">
                <a:solidFill>
                  <a:srgbClr val="FFFFFF"/>
                </a:solidFill>
                <a:latin typeface="Arial" panose="020B0604020202020204" pitchFamily="34" charset="0"/>
              </a:rPr>
              <a:t>destinés à l'assistance</a:t>
            </a:r>
            <a:endParaRPr lang="fr-FR" altLang="fr-FR"/>
          </a:p>
        </p:txBody>
      </p:sp>
      <p:sp>
        <p:nvSpPr>
          <p:cNvPr id="114742" name="Rectangle 54">
            <a:extLst>
              <a:ext uri="{FF2B5EF4-FFF2-40B4-BE49-F238E27FC236}">
                <a16:creationId xmlns:a16="http://schemas.microsoft.com/office/drawing/2014/main" id="{416000E5-3478-6342-A0DE-1089EB95F406}"/>
              </a:ext>
            </a:extLst>
          </p:cNvPr>
          <p:cNvSpPr>
            <a:spLocks noChangeArrowheads="1"/>
          </p:cNvSpPr>
          <p:nvPr/>
        </p:nvSpPr>
        <p:spPr bwMode="auto">
          <a:xfrm>
            <a:off x="3475038" y="5191125"/>
            <a:ext cx="2579687" cy="750888"/>
          </a:xfrm>
          <a:prstGeom prst="rect">
            <a:avLst/>
          </a:prstGeom>
          <a:noFill/>
          <a:ln w="14288">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endParaRPr lang="fr-FR" altLang="fr-FR"/>
          </a:p>
        </p:txBody>
      </p:sp>
      <p:sp>
        <p:nvSpPr>
          <p:cNvPr id="114743" name="Rectangle 55">
            <a:extLst>
              <a:ext uri="{FF2B5EF4-FFF2-40B4-BE49-F238E27FC236}">
                <a16:creationId xmlns:a16="http://schemas.microsoft.com/office/drawing/2014/main" id="{87816200-BBFA-0446-87B1-02BCE89C89DE}"/>
              </a:ext>
            </a:extLst>
          </p:cNvPr>
          <p:cNvSpPr>
            <a:spLocks noChangeArrowheads="1"/>
          </p:cNvSpPr>
          <p:nvPr/>
        </p:nvSpPr>
        <p:spPr bwMode="auto">
          <a:xfrm>
            <a:off x="249238" y="1093788"/>
            <a:ext cx="3082925" cy="6651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endParaRPr lang="fr-FR" altLang="fr-FR"/>
          </a:p>
        </p:txBody>
      </p:sp>
      <p:sp>
        <p:nvSpPr>
          <p:cNvPr id="114744" name="Rectangle 56">
            <a:extLst>
              <a:ext uri="{FF2B5EF4-FFF2-40B4-BE49-F238E27FC236}">
                <a16:creationId xmlns:a16="http://schemas.microsoft.com/office/drawing/2014/main" id="{700561E5-5D1D-BE43-90D5-20F3E1830C38}"/>
              </a:ext>
            </a:extLst>
          </p:cNvPr>
          <p:cNvSpPr>
            <a:spLocks noChangeArrowheads="1"/>
          </p:cNvSpPr>
          <p:nvPr/>
        </p:nvSpPr>
        <p:spPr bwMode="auto">
          <a:xfrm>
            <a:off x="444500" y="1146175"/>
            <a:ext cx="2849563"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r>
              <a:rPr lang="fr-FR" altLang="fr-FR" sz="2000" b="1">
                <a:solidFill>
                  <a:srgbClr val="0000FF"/>
                </a:solidFill>
                <a:latin typeface="Arial" panose="020B0604020202020204" pitchFamily="34" charset="0"/>
              </a:rPr>
              <a:t>Une présentation</a:t>
            </a:r>
            <a:endParaRPr lang="fr-FR" altLang="fr-FR"/>
          </a:p>
        </p:txBody>
      </p:sp>
      <p:sp>
        <p:nvSpPr>
          <p:cNvPr id="114745" name="Rectangle 57">
            <a:extLst>
              <a:ext uri="{FF2B5EF4-FFF2-40B4-BE49-F238E27FC236}">
                <a16:creationId xmlns:a16="http://schemas.microsoft.com/office/drawing/2014/main" id="{21E06A10-0A3C-574C-84B7-856AD49C7A3F}"/>
              </a:ext>
            </a:extLst>
          </p:cNvPr>
          <p:cNvSpPr>
            <a:spLocks noChangeArrowheads="1"/>
          </p:cNvSpPr>
          <p:nvPr/>
        </p:nvSpPr>
        <p:spPr bwMode="auto">
          <a:xfrm>
            <a:off x="317500" y="1447800"/>
            <a:ext cx="3105150"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r>
              <a:rPr lang="fr-FR" altLang="fr-FR" sz="1600" b="1">
                <a:solidFill>
                  <a:srgbClr val="0000FF"/>
                </a:solidFill>
                <a:latin typeface="Arial" panose="020B0604020202020204" pitchFamily="34" charset="0"/>
              </a:rPr>
              <a:t>assistée par ordinateur</a:t>
            </a:r>
            <a:endParaRPr lang="fr-FR" altLang="fr-FR"/>
          </a:p>
        </p:txBody>
      </p:sp>
      <p:sp>
        <p:nvSpPr>
          <p:cNvPr id="114746" name="Rectangle 58">
            <a:extLst>
              <a:ext uri="{FF2B5EF4-FFF2-40B4-BE49-F238E27FC236}">
                <a16:creationId xmlns:a16="http://schemas.microsoft.com/office/drawing/2014/main" id="{A74CF388-9520-FE4B-9C42-2940AC8503AF}"/>
              </a:ext>
            </a:extLst>
          </p:cNvPr>
          <p:cNvSpPr>
            <a:spLocks noChangeArrowheads="1"/>
          </p:cNvSpPr>
          <p:nvPr/>
        </p:nvSpPr>
        <p:spPr bwMode="auto">
          <a:xfrm>
            <a:off x="249238" y="1093788"/>
            <a:ext cx="3082925" cy="665162"/>
          </a:xfrm>
          <a:prstGeom prst="rect">
            <a:avLst/>
          </a:prstGeom>
          <a:noFill/>
          <a:ln w="14288">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endParaRPr lang="fr-FR" altLang="fr-FR"/>
          </a:p>
        </p:txBody>
      </p:sp>
      <p:sp>
        <p:nvSpPr>
          <p:cNvPr id="114690" name="Rectangle 2">
            <a:extLst>
              <a:ext uri="{FF2B5EF4-FFF2-40B4-BE49-F238E27FC236}">
                <a16:creationId xmlns:a16="http://schemas.microsoft.com/office/drawing/2014/main" id="{920452F7-E58E-AE46-96EA-7B2156C35F27}"/>
              </a:ext>
            </a:extLst>
          </p:cNvPr>
          <p:cNvSpPr>
            <a:spLocks noGrp="1" noChangeArrowheads="1"/>
          </p:cNvSpPr>
          <p:nvPr>
            <p:ph type="title"/>
          </p:nvPr>
        </p:nvSpPr>
        <p:spPr/>
        <p:txBody>
          <a:bodyPr/>
          <a:lstStyle/>
          <a:p>
            <a:pPr>
              <a:defRPr/>
            </a:pPr>
            <a:r>
              <a:rPr lang="fr-FR"/>
              <a:t>Les éléments générés</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4747"/>
                                        </p:tgtEl>
                                        <p:attrNameLst>
                                          <p:attrName>style.visibility</p:attrName>
                                        </p:attrNameLst>
                                      </p:cBhvr>
                                      <p:to>
                                        <p:strVal val="visible"/>
                                      </p:to>
                                    </p:set>
                                    <p:anim calcmode="lin" valueType="num">
                                      <p:cBhvr additive="base">
                                        <p:cTn id="7" dur="500" fill="hold"/>
                                        <p:tgtEl>
                                          <p:spTgt spid="114747"/>
                                        </p:tgtEl>
                                        <p:attrNameLst>
                                          <p:attrName>ppt_x</p:attrName>
                                        </p:attrNameLst>
                                      </p:cBhvr>
                                      <p:tavLst>
                                        <p:tav tm="0">
                                          <p:val>
                                            <p:strVal val="#ppt_x"/>
                                          </p:val>
                                        </p:tav>
                                        <p:tav tm="100000">
                                          <p:val>
                                            <p:strVal val="#ppt_x"/>
                                          </p:val>
                                        </p:tav>
                                      </p:tavLst>
                                    </p:anim>
                                    <p:anim calcmode="lin" valueType="num">
                                      <p:cBhvr additive="base">
                                        <p:cTn id="8" dur="500" fill="hold"/>
                                        <p:tgtEl>
                                          <p:spTgt spid="114747"/>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14693"/>
                                        </p:tgtEl>
                                        <p:attrNameLst>
                                          <p:attrName>style.visibility</p:attrName>
                                        </p:attrNameLst>
                                      </p:cBhvr>
                                      <p:to>
                                        <p:strVal val="visible"/>
                                      </p:to>
                                    </p:set>
                                    <p:anim calcmode="lin" valueType="num">
                                      <p:cBhvr additive="base">
                                        <p:cTn id="12" dur="500" fill="hold"/>
                                        <p:tgtEl>
                                          <p:spTgt spid="114693"/>
                                        </p:tgtEl>
                                        <p:attrNameLst>
                                          <p:attrName>ppt_x</p:attrName>
                                        </p:attrNameLst>
                                      </p:cBhvr>
                                      <p:tavLst>
                                        <p:tav tm="0">
                                          <p:val>
                                            <p:strVal val="0-#ppt_w/2"/>
                                          </p:val>
                                        </p:tav>
                                        <p:tav tm="100000">
                                          <p:val>
                                            <p:strVal val="#ppt_x"/>
                                          </p:val>
                                        </p:tav>
                                      </p:tavLst>
                                    </p:anim>
                                    <p:anim calcmode="lin" valueType="num">
                                      <p:cBhvr additive="base">
                                        <p:cTn id="13" dur="500" fill="hold"/>
                                        <p:tgtEl>
                                          <p:spTgt spid="114693"/>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114694"/>
                                        </p:tgtEl>
                                        <p:attrNameLst>
                                          <p:attrName>style.visibility</p:attrName>
                                        </p:attrNameLst>
                                      </p:cBhvr>
                                      <p:to>
                                        <p:strVal val="visible"/>
                                      </p:to>
                                    </p:set>
                                    <p:anim calcmode="lin" valueType="num">
                                      <p:cBhvr additive="base">
                                        <p:cTn id="17" dur="500" fill="hold"/>
                                        <p:tgtEl>
                                          <p:spTgt spid="114694"/>
                                        </p:tgtEl>
                                        <p:attrNameLst>
                                          <p:attrName>ppt_x</p:attrName>
                                        </p:attrNameLst>
                                      </p:cBhvr>
                                      <p:tavLst>
                                        <p:tav tm="0">
                                          <p:val>
                                            <p:strVal val="1+#ppt_w/2"/>
                                          </p:val>
                                        </p:tav>
                                        <p:tav tm="100000">
                                          <p:val>
                                            <p:strVal val="#ppt_x"/>
                                          </p:val>
                                        </p:tav>
                                      </p:tavLst>
                                    </p:anim>
                                    <p:anim calcmode="lin" valueType="num">
                                      <p:cBhvr additive="base">
                                        <p:cTn id="18" dur="500" fill="hold"/>
                                        <p:tgtEl>
                                          <p:spTgt spid="114694"/>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1" fill="hold" grpId="0" nodeType="afterEffect">
                                  <p:stCondLst>
                                    <p:cond delay="0"/>
                                  </p:stCondLst>
                                  <p:childTnLst>
                                    <p:set>
                                      <p:cBhvr>
                                        <p:cTn id="21" dur="1" fill="hold">
                                          <p:stCondLst>
                                            <p:cond delay="0"/>
                                          </p:stCondLst>
                                        </p:cTn>
                                        <p:tgtEl>
                                          <p:spTgt spid="114695"/>
                                        </p:tgtEl>
                                        <p:attrNameLst>
                                          <p:attrName>style.visibility</p:attrName>
                                        </p:attrNameLst>
                                      </p:cBhvr>
                                      <p:to>
                                        <p:strVal val="visible"/>
                                      </p:to>
                                    </p:set>
                                    <p:anim calcmode="lin" valueType="num">
                                      <p:cBhvr additive="base">
                                        <p:cTn id="22" dur="500" fill="hold"/>
                                        <p:tgtEl>
                                          <p:spTgt spid="114695"/>
                                        </p:tgtEl>
                                        <p:attrNameLst>
                                          <p:attrName>ppt_x</p:attrName>
                                        </p:attrNameLst>
                                      </p:cBhvr>
                                      <p:tavLst>
                                        <p:tav tm="0">
                                          <p:val>
                                            <p:strVal val="#ppt_x"/>
                                          </p:val>
                                        </p:tav>
                                        <p:tav tm="100000">
                                          <p:val>
                                            <p:strVal val="#ppt_x"/>
                                          </p:val>
                                        </p:tav>
                                      </p:tavLst>
                                    </p:anim>
                                    <p:anim calcmode="lin" valueType="num">
                                      <p:cBhvr additive="base">
                                        <p:cTn id="23" dur="500" fill="hold"/>
                                        <p:tgtEl>
                                          <p:spTgt spid="114695"/>
                                        </p:tgtEl>
                                        <p:attrNameLst>
                                          <p:attrName>ppt_y</p:attrName>
                                        </p:attrNameLst>
                                      </p:cBhvr>
                                      <p:tavLst>
                                        <p:tav tm="0">
                                          <p:val>
                                            <p:strVal val="0-#ppt_h/2"/>
                                          </p:val>
                                        </p:tav>
                                        <p:tav tm="100000">
                                          <p:val>
                                            <p:strVal val="#ppt_y"/>
                                          </p:val>
                                        </p:tav>
                                      </p:tavLst>
                                    </p:anim>
                                  </p:childTnLst>
                                </p:cTn>
                              </p:par>
                            </p:childTnLst>
                          </p:cTn>
                        </p:par>
                        <p:par>
                          <p:cTn id="24" fill="hold" nodeType="afterGroup">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14696"/>
                                        </p:tgtEl>
                                        <p:attrNameLst>
                                          <p:attrName>style.visibility</p:attrName>
                                        </p:attrNameLst>
                                      </p:cBhvr>
                                      <p:to>
                                        <p:strVal val="visible"/>
                                      </p:to>
                                    </p:set>
                                    <p:anim calcmode="lin" valueType="num">
                                      <p:cBhvr additive="base">
                                        <p:cTn id="27" dur="500" fill="hold"/>
                                        <p:tgtEl>
                                          <p:spTgt spid="114696"/>
                                        </p:tgtEl>
                                        <p:attrNameLst>
                                          <p:attrName>ppt_x</p:attrName>
                                        </p:attrNameLst>
                                      </p:cBhvr>
                                      <p:tavLst>
                                        <p:tav tm="0">
                                          <p:val>
                                            <p:strVal val="#ppt_x"/>
                                          </p:val>
                                        </p:tav>
                                        <p:tav tm="100000">
                                          <p:val>
                                            <p:strVal val="#ppt_x"/>
                                          </p:val>
                                        </p:tav>
                                      </p:tavLst>
                                    </p:anim>
                                    <p:anim calcmode="lin" valueType="num">
                                      <p:cBhvr additive="base">
                                        <p:cTn id="28" dur="500" fill="hold"/>
                                        <p:tgtEl>
                                          <p:spTgt spid="114696"/>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2500"/>
                            </p:stCondLst>
                            <p:childTnLst>
                              <p:par>
                                <p:cTn id="30" presetID="2" presetClass="entr" presetSubtype="8" fill="hold" nodeType="afterEffect">
                                  <p:stCondLst>
                                    <p:cond delay="0"/>
                                  </p:stCondLst>
                                  <p:childTnLst>
                                    <p:set>
                                      <p:cBhvr>
                                        <p:cTn id="31" dur="1" fill="hold">
                                          <p:stCondLst>
                                            <p:cond delay="0"/>
                                          </p:stCondLst>
                                        </p:cTn>
                                        <p:tgtEl>
                                          <p:spTgt spid="114697"/>
                                        </p:tgtEl>
                                        <p:attrNameLst>
                                          <p:attrName>style.visibility</p:attrName>
                                        </p:attrNameLst>
                                      </p:cBhvr>
                                      <p:to>
                                        <p:strVal val="visible"/>
                                      </p:to>
                                    </p:set>
                                    <p:anim calcmode="lin" valueType="num">
                                      <p:cBhvr additive="base">
                                        <p:cTn id="32" dur="500" fill="hold"/>
                                        <p:tgtEl>
                                          <p:spTgt spid="114697"/>
                                        </p:tgtEl>
                                        <p:attrNameLst>
                                          <p:attrName>ppt_x</p:attrName>
                                        </p:attrNameLst>
                                      </p:cBhvr>
                                      <p:tavLst>
                                        <p:tav tm="0">
                                          <p:val>
                                            <p:strVal val="0-#ppt_w/2"/>
                                          </p:val>
                                        </p:tav>
                                        <p:tav tm="100000">
                                          <p:val>
                                            <p:strVal val="#ppt_x"/>
                                          </p:val>
                                        </p:tav>
                                      </p:tavLst>
                                    </p:anim>
                                    <p:anim calcmode="lin" valueType="num">
                                      <p:cBhvr additive="base">
                                        <p:cTn id="33" dur="500" fill="hold"/>
                                        <p:tgtEl>
                                          <p:spTgt spid="114697"/>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3000"/>
                            </p:stCondLst>
                            <p:childTnLst>
                              <p:par>
                                <p:cTn id="35" presetID="2" presetClass="entr" presetSubtype="4" fill="hold" nodeType="afterEffect">
                                  <p:stCondLst>
                                    <p:cond delay="0"/>
                                  </p:stCondLst>
                                  <p:childTnLst>
                                    <p:set>
                                      <p:cBhvr>
                                        <p:cTn id="36" dur="1" fill="hold">
                                          <p:stCondLst>
                                            <p:cond delay="0"/>
                                          </p:stCondLst>
                                        </p:cTn>
                                        <p:tgtEl>
                                          <p:spTgt spid="114698"/>
                                        </p:tgtEl>
                                        <p:attrNameLst>
                                          <p:attrName>style.visibility</p:attrName>
                                        </p:attrNameLst>
                                      </p:cBhvr>
                                      <p:to>
                                        <p:strVal val="visible"/>
                                      </p:to>
                                    </p:set>
                                    <p:anim calcmode="lin" valueType="num">
                                      <p:cBhvr additive="base">
                                        <p:cTn id="37" dur="500" fill="hold"/>
                                        <p:tgtEl>
                                          <p:spTgt spid="114698"/>
                                        </p:tgtEl>
                                        <p:attrNameLst>
                                          <p:attrName>ppt_x</p:attrName>
                                        </p:attrNameLst>
                                      </p:cBhvr>
                                      <p:tavLst>
                                        <p:tav tm="0">
                                          <p:val>
                                            <p:strVal val="#ppt_x"/>
                                          </p:val>
                                        </p:tav>
                                        <p:tav tm="100000">
                                          <p:val>
                                            <p:strVal val="#ppt_x"/>
                                          </p:val>
                                        </p:tav>
                                      </p:tavLst>
                                    </p:anim>
                                    <p:anim calcmode="lin" valueType="num">
                                      <p:cBhvr additive="base">
                                        <p:cTn id="38" dur="500" fill="hold"/>
                                        <p:tgtEl>
                                          <p:spTgt spid="114698"/>
                                        </p:tgtEl>
                                        <p:attrNameLst>
                                          <p:attrName>ppt_y</p:attrName>
                                        </p:attrNameLst>
                                      </p:cBhvr>
                                      <p:tavLst>
                                        <p:tav tm="0">
                                          <p:val>
                                            <p:strVal val="1+#ppt_h/2"/>
                                          </p:val>
                                        </p:tav>
                                        <p:tav tm="100000">
                                          <p:val>
                                            <p:strVal val="#ppt_y"/>
                                          </p:val>
                                        </p:tav>
                                      </p:tavLst>
                                    </p:anim>
                                  </p:childTnLst>
                                </p:cTn>
                              </p:par>
                            </p:childTnLst>
                          </p:cTn>
                        </p:par>
                        <p:par>
                          <p:cTn id="39" fill="hold" nodeType="afterGroup">
                            <p:stCondLst>
                              <p:cond delay="3500"/>
                            </p:stCondLst>
                            <p:childTnLst>
                              <p:par>
                                <p:cTn id="40" presetID="2" presetClass="entr" presetSubtype="1" fill="hold" nodeType="afterEffect">
                                  <p:stCondLst>
                                    <p:cond delay="0"/>
                                  </p:stCondLst>
                                  <p:childTnLst>
                                    <p:set>
                                      <p:cBhvr>
                                        <p:cTn id="41" dur="1" fill="hold">
                                          <p:stCondLst>
                                            <p:cond delay="0"/>
                                          </p:stCondLst>
                                        </p:cTn>
                                        <p:tgtEl>
                                          <p:spTgt spid="114699"/>
                                        </p:tgtEl>
                                        <p:attrNameLst>
                                          <p:attrName>style.visibility</p:attrName>
                                        </p:attrNameLst>
                                      </p:cBhvr>
                                      <p:to>
                                        <p:strVal val="visible"/>
                                      </p:to>
                                    </p:set>
                                    <p:anim calcmode="lin" valueType="num">
                                      <p:cBhvr additive="base">
                                        <p:cTn id="42" dur="500" fill="hold"/>
                                        <p:tgtEl>
                                          <p:spTgt spid="114699"/>
                                        </p:tgtEl>
                                        <p:attrNameLst>
                                          <p:attrName>ppt_x</p:attrName>
                                        </p:attrNameLst>
                                      </p:cBhvr>
                                      <p:tavLst>
                                        <p:tav tm="0">
                                          <p:val>
                                            <p:strVal val="#ppt_x"/>
                                          </p:val>
                                        </p:tav>
                                        <p:tav tm="100000">
                                          <p:val>
                                            <p:strVal val="#ppt_x"/>
                                          </p:val>
                                        </p:tav>
                                      </p:tavLst>
                                    </p:anim>
                                    <p:anim calcmode="lin" valueType="num">
                                      <p:cBhvr additive="base">
                                        <p:cTn id="43" dur="500" fill="hold"/>
                                        <p:tgtEl>
                                          <p:spTgt spid="114699"/>
                                        </p:tgtEl>
                                        <p:attrNameLst>
                                          <p:attrName>ppt_y</p:attrName>
                                        </p:attrNameLst>
                                      </p:cBhvr>
                                      <p:tavLst>
                                        <p:tav tm="0">
                                          <p:val>
                                            <p:strVal val="0-#ppt_h/2"/>
                                          </p:val>
                                        </p:tav>
                                        <p:tav tm="100000">
                                          <p:val>
                                            <p:strVal val="#ppt_y"/>
                                          </p:val>
                                        </p:tav>
                                      </p:tavLst>
                                    </p:anim>
                                  </p:childTnLst>
                                </p:cTn>
                              </p:par>
                            </p:childTnLst>
                          </p:cTn>
                        </p:par>
                        <p:par>
                          <p:cTn id="44" fill="hold" nodeType="afterGroup">
                            <p:stCondLst>
                              <p:cond delay="4000"/>
                            </p:stCondLst>
                            <p:childTnLst>
                              <p:par>
                                <p:cTn id="45" presetID="2" presetClass="entr" presetSubtype="12" fill="hold" nodeType="afterEffect">
                                  <p:stCondLst>
                                    <p:cond delay="0"/>
                                  </p:stCondLst>
                                  <p:childTnLst>
                                    <p:set>
                                      <p:cBhvr>
                                        <p:cTn id="46" dur="1" fill="hold">
                                          <p:stCondLst>
                                            <p:cond delay="0"/>
                                          </p:stCondLst>
                                        </p:cTn>
                                        <p:tgtEl>
                                          <p:spTgt spid="114700"/>
                                        </p:tgtEl>
                                        <p:attrNameLst>
                                          <p:attrName>style.visibility</p:attrName>
                                        </p:attrNameLst>
                                      </p:cBhvr>
                                      <p:to>
                                        <p:strVal val="visible"/>
                                      </p:to>
                                    </p:set>
                                    <p:anim calcmode="lin" valueType="num">
                                      <p:cBhvr additive="base">
                                        <p:cTn id="47" dur="500" fill="hold"/>
                                        <p:tgtEl>
                                          <p:spTgt spid="114700"/>
                                        </p:tgtEl>
                                        <p:attrNameLst>
                                          <p:attrName>ppt_x</p:attrName>
                                        </p:attrNameLst>
                                      </p:cBhvr>
                                      <p:tavLst>
                                        <p:tav tm="0">
                                          <p:val>
                                            <p:strVal val="0-#ppt_w/2"/>
                                          </p:val>
                                        </p:tav>
                                        <p:tav tm="100000">
                                          <p:val>
                                            <p:strVal val="#ppt_x"/>
                                          </p:val>
                                        </p:tav>
                                      </p:tavLst>
                                    </p:anim>
                                    <p:anim calcmode="lin" valueType="num">
                                      <p:cBhvr additive="base">
                                        <p:cTn id="48" dur="500" fill="hold"/>
                                        <p:tgtEl>
                                          <p:spTgt spid="114700"/>
                                        </p:tgtEl>
                                        <p:attrNameLst>
                                          <p:attrName>ppt_y</p:attrName>
                                        </p:attrNameLst>
                                      </p:cBhvr>
                                      <p:tavLst>
                                        <p:tav tm="0">
                                          <p:val>
                                            <p:strVal val="1+#ppt_h/2"/>
                                          </p:val>
                                        </p:tav>
                                        <p:tav tm="100000">
                                          <p:val>
                                            <p:strVal val="#ppt_y"/>
                                          </p:val>
                                        </p:tav>
                                      </p:tavLst>
                                    </p:anim>
                                  </p:childTnLst>
                                </p:cTn>
                              </p:par>
                            </p:childTnLst>
                          </p:cTn>
                        </p:par>
                        <p:par>
                          <p:cTn id="49" fill="hold" nodeType="afterGroup">
                            <p:stCondLst>
                              <p:cond delay="4500"/>
                            </p:stCondLst>
                            <p:childTnLst>
                              <p:par>
                                <p:cTn id="50" presetID="2" presetClass="entr" presetSubtype="6" fill="hold" nodeType="afterEffect">
                                  <p:stCondLst>
                                    <p:cond delay="0"/>
                                  </p:stCondLst>
                                  <p:childTnLst>
                                    <p:set>
                                      <p:cBhvr>
                                        <p:cTn id="51" dur="1" fill="hold">
                                          <p:stCondLst>
                                            <p:cond delay="0"/>
                                          </p:stCondLst>
                                        </p:cTn>
                                        <p:tgtEl>
                                          <p:spTgt spid="114701"/>
                                        </p:tgtEl>
                                        <p:attrNameLst>
                                          <p:attrName>style.visibility</p:attrName>
                                        </p:attrNameLst>
                                      </p:cBhvr>
                                      <p:to>
                                        <p:strVal val="visible"/>
                                      </p:to>
                                    </p:set>
                                    <p:anim calcmode="lin" valueType="num">
                                      <p:cBhvr additive="base">
                                        <p:cTn id="52" dur="500" fill="hold"/>
                                        <p:tgtEl>
                                          <p:spTgt spid="114701"/>
                                        </p:tgtEl>
                                        <p:attrNameLst>
                                          <p:attrName>ppt_x</p:attrName>
                                        </p:attrNameLst>
                                      </p:cBhvr>
                                      <p:tavLst>
                                        <p:tav tm="0">
                                          <p:val>
                                            <p:strVal val="1+#ppt_w/2"/>
                                          </p:val>
                                        </p:tav>
                                        <p:tav tm="100000">
                                          <p:val>
                                            <p:strVal val="#ppt_x"/>
                                          </p:val>
                                        </p:tav>
                                      </p:tavLst>
                                    </p:anim>
                                    <p:anim calcmode="lin" valueType="num">
                                      <p:cBhvr additive="base">
                                        <p:cTn id="53" dur="500" fill="hold"/>
                                        <p:tgtEl>
                                          <p:spTgt spid="114701"/>
                                        </p:tgtEl>
                                        <p:attrNameLst>
                                          <p:attrName>ppt_y</p:attrName>
                                        </p:attrNameLst>
                                      </p:cBhvr>
                                      <p:tavLst>
                                        <p:tav tm="0">
                                          <p:val>
                                            <p:strVal val="1+#ppt_h/2"/>
                                          </p:val>
                                        </p:tav>
                                        <p:tav tm="100000">
                                          <p:val>
                                            <p:strVal val="#ppt_y"/>
                                          </p:val>
                                        </p:tav>
                                      </p:tavLst>
                                    </p:anim>
                                  </p:childTnLst>
                                </p:cTn>
                              </p:par>
                            </p:childTnLst>
                          </p:cTn>
                        </p:par>
                        <p:par>
                          <p:cTn id="54" fill="hold" nodeType="afterGroup">
                            <p:stCondLst>
                              <p:cond delay="5000"/>
                            </p:stCondLst>
                            <p:childTnLst>
                              <p:par>
                                <p:cTn id="55" presetID="2" presetClass="entr" presetSubtype="3" fill="hold" nodeType="afterEffect">
                                  <p:stCondLst>
                                    <p:cond delay="0"/>
                                  </p:stCondLst>
                                  <p:childTnLst>
                                    <p:set>
                                      <p:cBhvr>
                                        <p:cTn id="56" dur="1" fill="hold">
                                          <p:stCondLst>
                                            <p:cond delay="0"/>
                                          </p:stCondLst>
                                        </p:cTn>
                                        <p:tgtEl>
                                          <p:spTgt spid="114702"/>
                                        </p:tgtEl>
                                        <p:attrNameLst>
                                          <p:attrName>style.visibility</p:attrName>
                                        </p:attrNameLst>
                                      </p:cBhvr>
                                      <p:to>
                                        <p:strVal val="visible"/>
                                      </p:to>
                                    </p:set>
                                    <p:anim calcmode="lin" valueType="num">
                                      <p:cBhvr additive="base">
                                        <p:cTn id="57" dur="500" fill="hold"/>
                                        <p:tgtEl>
                                          <p:spTgt spid="114702"/>
                                        </p:tgtEl>
                                        <p:attrNameLst>
                                          <p:attrName>ppt_x</p:attrName>
                                        </p:attrNameLst>
                                      </p:cBhvr>
                                      <p:tavLst>
                                        <p:tav tm="0">
                                          <p:val>
                                            <p:strVal val="1+#ppt_w/2"/>
                                          </p:val>
                                        </p:tav>
                                        <p:tav tm="100000">
                                          <p:val>
                                            <p:strVal val="#ppt_x"/>
                                          </p:val>
                                        </p:tav>
                                      </p:tavLst>
                                    </p:anim>
                                    <p:anim calcmode="lin" valueType="num">
                                      <p:cBhvr additive="base">
                                        <p:cTn id="58" dur="500" fill="hold"/>
                                        <p:tgtEl>
                                          <p:spTgt spid="114702"/>
                                        </p:tgtEl>
                                        <p:attrNameLst>
                                          <p:attrName>ppt_y</p:attrName>
                                        </p:attrNameLst>
                                      </p:cBhvr>
                                      <p:tavLst>
                                        <p:tav tm="0">
                                          <p:val>
                                            <p:strVal val="0-#ppt_h/2"/>
                                          </p:val>
                                        </p:tav>
                                        <p:tav tm="100000">
                                          <p:val>
                                            <p:strVal val="#ppt_y"/>
                                          </p:val>
                                        </p:tav>
                                      </p:tavLst>
                                    </p:anim>
                                  </p:childTnLst>
                                </p:cTn>
                              </p:par>
                            </p:childTnLst>
                          </p:cTn>
                        </p:par>
                        <p:par>
                          <p:cTn id="59" fill="hold" nodeType="afterGroup">
                            <p:stCondLst>
                              <p:cond delay="5500"/>
                            </p:stCondLst>
                            <p:childTnLst>
                              <p:par>
                                <p:cTn id="60" presetID="2" presetClass="entr" presetSubtype="3" fill="hold" nodeType="afterEffect">
                                  <p:stCondLst>
                                    <p:cond delay="0"/>
                                  </p:stCondLst>
                                  <p:childTnLst>
                                    <p:set>
                                      <p:cBhvr>
                                        <p:cTn id="61" dur="1" fill="hold">
                                          <p:stCondLst>
                                            <p:cond delay="0"/>
                                          </p:stCondLst>
                                        </p:cTn>
                                        <p:tgtEl>
                                          <p:spTgt spid="114703"/>
                                        </p:tgtEl>
                                        <p:attrNameLst>
                                          <p:attrName>style.visibility</p:attrName>
                                        </p:attrNameLst>
                                      </p:cBhvr>
                                      <p:to>
                                        <p:strVal val="visible"/>
                                      </p:to>
                                    </p:set>
                                    <p:anim calcmode="lin" valueType="num">
                                      <p:cBhvr additive="base">
                                        <p:cTn id="62" dur="500" fill="hold"/>
                                        <p:tgtEl>
                                          <p:spTgt spid="114703"/>
                                        </p:tgtEl>
                                        <p:attrNameLst>
                                          <p:attrName>ppt_x</p:attrName>
                                        </p:attrNameLst>
                                      </p:cBhvr>
                                      <p:tavLst>
                                        <p:tav tm="0">
                                          <p:val>
                                            <p:strVal val="1+#ppt_w/2"/>
                                          </p:val>
                                        </p:tav>
                                        <p:tav tm="100000">
                                          <p:val>
                                            <p:strVal val="#ppt_x"/>
                                          </p:val>
                                        </p:tav>
                                      </p:tavLst>
                                    </p:anim>
                                    <p:anim calcmode="lin" valueType="num">
                                      <p:cBhvr additive="base">
                                        <p:cTn id="63" dur="500" fill="hold"/>
                                        <p:tgtEl>
                                          <p:spTgt spid="114703"/>
                                        </p:tgtEl>
                                        <p:attrNameLst>
                                          <p:attrName>ppt_y</p:attrName>
                                        </p:attrNameLst>
                                      </p:cBhvr>
                                      <p:tavLst>
                                        <p:tav tm="0">
                                          <p:val>
                                            <p:strVal val="0-#ppt_h/2"/>
                                          </p:val>
                                        </p:tav>
                                        <p:tav tm="100000">
                                          <p:val>
                                            <p:strVal val="#ppt_y"/>
                                          </p:val>
                                        </p:tav>
                                      </p:tavLst>
                                    </p:anim>
                                  </p:childTnLst>
                                </p:cTn>
                              </p:par>
                            </p:childTnLst>
                          </p:cTn>
                        </p:par>
                        <p:par>
                          <p:cTn id="64" fill="hold" nodeType="afterGroup">
                            <p:stCondLst>
                              <p:cond delay="6000"/>
                            </p:stCondLst>
                            <p:childTnLst>
                              <p:par>
                                <p:cTn id="65" presetID="2" presetClass="entr" presetSubtype="3" fill="hold" nodeType="afterEffect">
                                  <p:stCondLst>
                                    <p:cond delay="0"/>
                                  </p:stCondLst>
                                  <p:childTnLst>
                                    <p:set>
                                      <p:cBhvr>
                                        <p:cTn id="66" dur="1" fill="hold">
                                          <p:stCondLst>
                                            <p:cond delay="0"/>
                                          </p:stCondLst>
                                        </p:cTn>
                                        <p:tgtEl>
                                          <p:spTgt spid="114704"/>
                                        </p:tgtEl>
                                        <p:attrNameLst>
                                          <p:attrName>style.visibility</p:attrName>
                                        </p:attrNameLst>
                                      </p:cBhvr>
                                      <p:to>
                                        <p:strVal val="visible"/>
                                      </p:to>
                                    </p:set>
                                    <p:anim calcmode="lin" valueType="num">
                                      <p:cBhvr additive="base">
                                        <p:cTn id="67" dur="500" fill="hold"/>
                                        <p:tgtEl>
                                          <p:spTgt spid="114704"/>
                                        </p:tgtEl>
                                        <p:attrNameLst>
                                          <p:attrName>ppt_x</p:attrName>
                                        </p:attrNameLst>
                                      </p:cBhvr>
                                      <p:tavLst>
                                        <p:tav tm="0">
                                          <p:val>
                                            <p:strVal val="1+#ppt_w/2"/>
                                          </p:val>
                                        </p:tav>
                                        <p:tav tm="100000">
                                          <p:val>
                                            <p:strVal val="#ppt_x"/>
                                          </p:val>
                                        </p:tav>
                                      </p:tavLst>
                                    </p:anim>
                                    <p:anim calcmode="lin" valueType="num">
                                      <p:cBhvr additive="base">
                                        <p:cTn id="68" dur="500" fill="hold"/>
                                        <p:tgtEl>
                                          <p:spTgt spid="114704"/>
                                        </p:tgtEl>
                                        <p:attrNameLst>
                                          <p:attrName>ppt_y</p:attrName>
                                        </p:attrNameLst>
                                      </p:cBhvr>
                                      <p:tavLst>
                                        <p:tav tm="0">
                                          <p:val>
                                            <p:strVal val="0-#ppt_h/2"/>
                                          </p:val>
                                        </p:tav>
                                        <p:tav tm="100000">
                                          <p:val>
                                            <p:strVal val="#ppt_y"/>
                                          </p:val>
                                        </p:tav>
                                      </p:tavLst>
                                    </p:anim>
                                  </p:childTnLst>
                                </p:cTn>
                              </p:par>
                            </p:childTnLst>
                          </p:cTn>
                        </p:par>
                        <p:par>
                          <p:cTn id="69" fill="hold" nodeType="afterGroup">
                            <p:stCondLst>
                              <p:cond delay="6500"/>
                            </p:stCondLst>
                            <p:childTnLst>
                              <p:par>
                                <p:cTn id="70" presetID="2" presetClass="entr" presetSubtype="1" fill="hold" grpId="0" nodeType="afterEffect">
                                  <p:stCondLst>
                                    <p:cond delay="0"/>
                                  </p:stCondLst>
                                  <p:childTnLst>
                                    <p:set>
                                      <p:cBhvr>
                                        <p:cTn id="71" dur="1" fill="hold">
                                          <p:stCondLst>
                                            <p:cond delay="0"/>
                                          </p:stCondLst>
                                        </p:cTn>
                                        <p:tgtEl>
                                          <p:spTgt spid="114705"/>
                                        </p:tgtEl>
                                        <p:attrNameLst>
                                          <p:attrName>style.visibility</p:attrName>
                                        </p:attrNameLst>
                                      </p:cBhvr>
                                      <p:to>
                                        <p:strVal val="visible"/>
                                      </p:to>
                                    </p:set>
                                    <p:anim calcmode="lin" valueType="num">
                                      <p:cBhvr additive="base">
                                        <p:cTn id="72" dur="500" fill="hold"/>
                                        <p:tgtEl>
                                          <p:spTgt spid="114705"/>
                                        </p:tgtEl>
                                        <p:attrNameLst>
                                          <p:attrName>ppt_x</p:attrName>
                                        </p:attrNameLst>
                                      </p:cBhvr>
                                      <p:tavLst>
                                        <p:tav tm="0">
                                          <p:val>
                                            <p:strVal val="#ppt_x"/>
                                          </p:val>
                                        </p:tav>
                                        <p:tav tm="100000">
                                          <p:val>
                                            <p:strVal val="#ppt_x"/>
                                          </p:val>
                                        </p:tav>
                                      </p:tavLst>
                                    </p:anim>
                                    <p:anim calcmode="lin" valueType="num">
                                      <p:cBhvr additive="base">
                                        <p:cTn id="73" dur="500" fill="hold"/>
                                        <p:tgtEl>
                                          <p:spTgt spid="114705"/>
                                        </p:tgtEl>
                                        <p:attrNameLst>
                                          <p:attrName>ppt_y</p:attrName>
                                        </p:attrNameLst>
                                      </p:cBhvr>
                                      <p:tavLst>
                                        <p:tav tm="0">
                                          <p:val>
                                            <p:strVal val="0-#ppt_h/2"/>
                                          </p:val>
                                        </p:tav>
                                        <p:tav tm="100000">
                                          <p:val>
                                            <p:strVal val="#ppt_y"/>
                                          </p:val>
                                        </p:tav>
                                      </p:tavLst>
                                    </p:anim>
                                  </p:childTnLst>
                                </p:cTn>
                              </p:par>
                            </p:childTnLst>
                          </p:cTn>
                        </p:par>
                        <p:par>
                          <p:cTn id="74" fill="hold" nodeType="afterGroup">
                            <p:stCondLst>
                              <p:cond delay="7000"/>
                            </p:stCondLst>
                            <p:childTnLst>
                              <p:par>
                                <p:cTn id="75" presetID="2" presetClass="entr" presetSubtype="9" fill="hold" grpId="0" nodeType="afterEffect">
                                  <p:stCondLst>
                                    <p:cond delay="0"/>
                                  </p:stCondLst>
                                  <p:childTnLst>
                                    <p:set>
                                      <p:cBhvr>
                                        <p:cTn id="76" dur="1" fill="hold">
                                          <p:stCondLst>
                                            <p:cond delay="0"/>
                                          </p:stCondLst>
                                        </p:cTn>
                                        <p:tgtEl>
                                          <p:spTgt spid="114706"/>
                                        </p:tgtEl>
                                        <p:attrNameLst>
                                          <p:attrName>style.visibility</p:attrName>
                                        </p:attrNameLst>
                                      </p:cBhvr>
                                      <p:to>
                                        <p:strVal val="visible"/>
                                      </p:to>
                                    </p:set>
                                    <p:anim calcmode="lin" valueType="num">
                                      <p:cBhvr additive="base">
                                        <p:cTn id="77" dur="500" fill="hold"/>
                                        <p:tgtEl>
                                          <p:spTgt spid="114706"/>
                                        </p:tgtEl>
                                        <p:attrNameLst>
                                          <p:attrName>ppt_x</p:attrName>
                                        </p:attrNameLst>
                                      </p:cBhvr>
                                      <p:tavLst>
                                        <p:tav tm="0">
                                          <p:val>
                                            <p:strVal val="0-#ppt_w/2"/>
                                          </p:val>
                                        </p:tav>
                                        <p:tav tm="100000">
                                          <p:val>
                                            <p:strVal val="#ppt_x"/>
                                          </p:val>
                                        </p:tav>
                                      </p:tavLst>
                                    </p:anim>
                                    <p:anim calcmode="lin" valueType="num">
                                      <p:cBhvr additive="base">
                                        <p:cTn id="78" dur="500" fill="hold"/>
                                        <p:tgtEl>
                                          <p:spTgt spid="114706"/>
                                        </p:tgtEl>
                                        <p:attrNameLst>
                                          <p:attrName>ppt_y</p:attrName>
                                        </p:attrNameLst>
                                      </p:cBhvr>
                                      <p:tavLst>
                                        <p:tav tm="0">
                                          <p:val>
                                            <p:strVal val="0-#ppt_h/2"/>
                                          </p:val>
                                        </p:tav>
                                        <p:tav tm="100000">
                                          <p:val>
                                            <p:strVal val="#ppt_y"/>
                                          </p:val>
                                        </p:tav>
                                      </p:tavLst>
                                    </p:anim>
                                  </p:childTnLst>
                                </p:cTn>
                              </p:par>
                            </p:childTnLst>
                          </p:cTn>
                        </p:par>
                        <p:par>
                          <p:cTn id="79" fill="hold" nodeType="afterGroup">
                            <p:stCondLst>
                              <p:cond delay="7500"/>
                            </p:stCondLst>
                            <p:childTnLst>
                              <p:par>
                                <p:cTn id="80" presetID="2" presetClass="entr" presetSubtype="3" fill="hold" grpId="0" nodeType="afterEffect">
                                  <p:stCondLst>
                                    <p:cond delay="0"/>
                                  </p:stCondLst>
                                  <p:childTnLst>
                                    <p:set>
                                      <p:cBhvr>
                                        <p:cTn id="81" dur="1" fill="hold">
                                          <p:stCondLst>
                                            <p:cond delay="0"/>
                                          </p:stCondLst>
                                        </p:cTn>
                                        <p:tgtEl>
                                          <p:spTgt spid="114707"/>
                                        </p:tgtEl>
                                        <p:attrNameLst>
                                          <p:attrName>style.visibility</p:attrName>
                                        </p:attrNameLst>
                                      </p:cBhvr>
                                      <p:to>
                                        <p:strVal val="visible"/>
                                      </p:to>
                                    </p:set>
                                    <p:anim calcmode="lin" valueType="num">
                                      <p:cBhvr additive="base">
                                        <p:cTn id="82" dur="500" fill="hold"/>
                                        <p:tgtEl>
                                          <p:spTgt spid="114707"/>
                                        </p:tgtEl>
                                        <p:attrNameLst>
                                          <p:attrName>ppt_x</p:attrName>
                                        </p:attrNameLst>
                                      </p:cBhvr>
                                      <p:tavLst>
                                        <p:tav tm="0">
                                          <p:val>
                                            <p:strVal val="1+#ppt_w/2"/>
                                          </p:val>
                                        </p:tav>
                                        <p:tav tm="100000">
                                          <p:val>
                                            <p:strVal val="#ppt_x"/>
                                          </p:val>
                                        </p:tav>
                                      </p:tavLst>
                                    </p:anim>
                                    <p:anim calcmode="lin" valueType="num">
                                      <p:cBhvr additive="base">
                                        <p:cTn id="83" dur="500" fill="hold"/>
                                        <p:tgtEl>
                                          <p:spTgt spid="114707"/>
                                        </p:tgtEl>
                                        <p:attrNameLst>
                                          <p:attrName>ppt_y</p:attrName>
                                        </p:attrNameLst>
                                      </p:cBhvr>
                                      <p:tavLst>
                                        <p:tav tm="0">
                                          <p:val>
                                            <p:strVal val="0-#ppt_h/2"/>
                                          </p:val>
                                        </p:tav>
                                        <p:tav tm="100000">
                                          <p:val>
                                            <p:strVal val="#ppt_y"/>
                                          </p:val>
                                        </p:tav>
                                      </p:tavLst>
                                    </p:anim>
                                  </p:childTnLst>
                                </p:cTn>
                              </p:par>
                            </p:childTnLst>
                          </p:cTn>
                        </p:par>
                        <p:par>
                          <p:cTn id="84" fill="hold" nodeType="afterGroup">
                            <p:stCondLst>
                              <p:cond delay="8000"/>
                            </p:stCondLst>
                            <p:childTnLst>
                              <p:par>
                                <p:cTn id="85" presetID="15" presetClass="entr" presetSubtype="0" fill="hold" grpId="0" nodeType="afterEffect">
                                  <p:stCondLst>
                                    <p:cond delay="0"/>
                                  </p:stCondLst>
                                  <p:childTnLst>
                                    <p:set>
                                      <p:cBhvr>
                                        <p:cTn id="86" dur="1" fill="hold">
                                          <p:stCondLst>
                                            <p:cond delay="0"/>
                                          </p:stCondLst>
                                        </p:cTn>
                                        <p:tgtEl>
                                          <p:spTgt spid="114708"/>
                                        </p:tgtEl>
                                        <p:attrNameLst>
                                          <p:attrName>style.visibility</p:attrName>
                                        </p:attrNameLst>
                                      </p:cBhvr>
                                      <p:to>
                                        <p:strVal val="visible"/>
                                      </p:to>
                                    </p:set>
                                    <p:anim calcmode="lin" valueType="num">
                                      <p:cBhvr>
                                        <p:cTn id="87" dur="1000" fill="hold"/>
                                        <p:tgtEl>
                                          <p:spTgt spid="114708"/>
                                        </p:tgtEl>
                                        <p:attrNameLst>
                                          <p:attrName>ppt_w</p:attrName>
                                        </p:attrNameLst>
                                      </p:cBhvr>
                                      <p:tavLst>
                                        <p:tav tm="0">
                                          <p:val>
                                            <p:fltVal val="0"/>
                                          </p:val>
                                        </p:tav>
                                        <p:tav tm="100000">
                                          <p:val>
                                            <p:strVal val="#ppt_w"/>
                                          </p:val>
                                        </p:tav>
                                      </p:tavLst>
                                    </p:anim>
                                    <p:anim calcmode="lin" valueType="num">
                                      <p:cBhvr>
                                        <p:cTn id="88" dur="1000" fill="hold"/>
                                        <p:tgtEl>
                                          <p:spTgt spid="114708"/>
                                        </p:tgtEl>
                                        <p:attrNameLst>
                                          <p:attrName>ppt_h</p:attrName>
                                        </p:attrNameLst>
                                      </p:cBhvr>
                                      <p:tavLst>
                                        <p:tav tm="0">
                                          <p:val>
                                            <p:fltVal val="0"/>
                                          </p:val>
                                        </p:tav>
                                        <p:tav tm="100000">
                                          <p:val>
                                            <p:strVal val="#ppt_h"/>
                                          </p:val>
                                        </p:tav>
                                      </p:tavLst>
                                    </p:anim>
                                    <p:anim calcmode="lin" valueType="num">
                                      <p:cBhvr>
                                        <p:cTn id="89" dur="1000" fill="hold"/>
                                        <p:tgtEl>
                                          <p:spTgt spid="114708"/>
                                        </p:tgtEl>
                                        <p:attrNameLst>
                                          <p:attrName>ppt_x</p:attrName>
                                        </p:attrNameLst>
                                      </p:cBhvr>
                                      <p:tavLst>
                                        <p:tav tm="0" fmla="#ppt_x+(cos(-2*pi*(1-$))*-#ppt_x-sin(-2*pi*(1-$))*(1-#ppt_y))*(1-$)">
                                          <p:val>
                                            <p:fltVal val="0"/>
                                          </p:val>
                                        </p:tav>
                                        <p:tav tm="100000">
                                          <p:val>
                                            <p:fltVal val="1"/>
                                          </p:val>
                                        </p:tav>
                                      </p:tavLst>
                                    </p:anim>
                                    <p:anim calcmode="lin" valueType="num">
                                      <p:cBhvr>
                                        <p:cTn id="90" dur="1000" fill="hold"/>
                                        <p:tgtEl>
                                          <p:spTgt spid="114708"/>
                                        </p:tgtEl>
                                        <p:attrNameLst>
                                          <p:attrName>ppt_y</p:attrName>
                                        </p:attrNameLst>
                                      </p:cBhvr>
                                      <p:tavLst>
                                        <p:tav tm="0" fmla="#ppt_y+(sin(-2*pi*(1-$))*-#ppt_x+cos(-2*pi*(1-$))*(1-#ppt_y))*(1-$)">
                                          <p:val>
                                            <p:fltVal val="0"/>
                                          </p:val>
                                        </p:tav>
                                        <p:tav tm="100000">
                                          <p:val>
                                            <p:fltVal val="1"/>
                                          </p:val>
                                        </p:tav>
                                      </p:tavLst>
                                    </p:anim>
                                  </p:childTnLst>
                                </p:cTn>
                              </p:par>
                            </p:childTnLst>
                          </p:cTn>
                        </p:par>
                        <p:par>
                          <p:cTn id="91" fill="hold" nodeType="afterGroup">
                            <p:stCondLst>
                              <p:cond delay="9000"/>
                            </p:stCondLst>
                            <p:childTnLst>
                              <p:par>
                                <p:cTn id="92" presetID="3" presetClass="entr" presetSubtype="10" fill="hold" nodeType="afterEffect">
                                  <p:stCondLst>
                                    <p:cond delay="0"/>
                                  </p:stCondLst>
                                  <p:childTnLst>
                                    <p:set>
                                      <p:cBhvr>
                                        <p:cTn id="93" dur="1" fill="hold">
                                          <p:stCondLst>
                                            <p:cond delay="0"/>
                                          </p:stCondLst>
                                        </p:cTn>
                                        <p:tgtEl>
                                          <p:spTgt spid="114709"/>
                                        </p:tgtEl>
                                        <p:attrNameLst>
                                          <p:attrName>style.visibility</p:attrName>
                                        </p:attrNameLst>
                                      </p:cBhvr>
                                      <p:to>
                                        <p:strVal val="visible"/>
                                      </p:to>
                                    </p:set>
                                    <p:animEffect transition="in" filter="blinds(horizontal)">
                                      <p:cBhvr>
                                        <p:cTn id="94" dur="500"/>
                                        <p:tgtEl>
                                          <p:spTgt spid="114709"/>
                                        </p:tgtEl>
                                      </p:cBhvr>
                                    </p:animEffect>
                                  </p:childTnLst>
                                </p:cTn>
                              </p:par>
                            </p:childTnLst>
                          </p:cTn>
                        </p:par>
                        <p:par>
                          <p:cTn id="95" fill="hold" nodeType="afterGroup">
                            <p:stCondLst>
                              <p:cond delay="9500"/>
                            </p:stCondLst>
                            <p:childTnLst>
                              <p:par>
                                <p:cTn id="96" presetID="2" presetClass="entr" presetSubtype="8" fill="hold" nodeType="afterEffect">
                                  <p:stCondLst>
                                    <p:cond delay="0"/>
                                  </p:stCondLst>
                                  <p:childTnLst>
                                    <p:set>
                                      <p:cBhvr>
                                        <p:cTn id="97" dur="1" fill="hold">
                                          <p:stCondLst>
                                            <p:cond delay="0"/>
                                          </p:stCondLst>
                                        </p:cTn>
                                        <p:tgtEl>
                                          <p:spTgt spid="114710"/>
                                        </p:tgtEl>
                                        <p:attrNameLst>
                                          <p:attrName>style.visibility</p:attrName>
                                        </p:attrNameLst>
                                      </p:cBhvr>
                                      <p:to>
                                        <p:strVal val="visible"/>
                                      </p:to>
                                    </p:set>
                                    <p:anim calcmode="lin" valueType="num">
                                      <p:cBhvr additive="base">
                                        <p:cTn id="98" dur="500" fill="hold"/>
                                        <p:tgtEl>
                                          <p:spTgt spid="114710"/>
                                        </p:tgtEl>
                                        <p:attrNameLst>
                                          <p:attrName>ppt_x</p:attrName>
                                        </p:attrNameLst>
                                      </p:cBhvr>
                                      <p:tavLst>
                                        <p:tav tm="0">
                                          <p:val>
                                            <p:strVal val="0-#ppt_w/2"/>
                                          </p:val>
                                        </p:tav>
                                        <p:tav tm="100000">
                                          <p:val>
                                            <p:strVal val="#ppt_x"/>
                                          </p:val>
                                        </p:tav>
                                      </p:tavLst>
                                    </p:anim>
                                    <p:anim calcmode="lin" valueType="num">
                                      <p:cBhvr additive="base">
                                        <p:cTn id="99" dur="500" fill="hold"/>
                                        <p:tgtEl>
                                          <p:spTgt spid="114710"/>
                                        </p:tgtEl>
                                        <p:attrNameLst>
                                          <p:attrName>ppt_y</p:attrName>
                                        </p:attrNameLst>
                                      </p:cBhvr>
                                      <p:tavLst>
                                        <p:tav tm="0">
                                          <p:val>
                                            <p:strVal val="#ppt_y"/>
                                          </p:val>
                                        </p:tav>
                                        <p:tav tm="100000">
                                          <p:val>
                                            <p:strVal val="#ppt_y"/>
                                          </p:val>
                                        </p:tav>
                                      </p:tavLst>
                                    </p:anim>
                                  </p:childTnLst>
                                </p:cTn>
                              </p:par>
                            </p:childTnLst>
                          </p:cTn>
                        </p:par>
                        <p:par>
                          <p:cTn id="100" fill="hold" nodeType="afterGroup">
                            <p:stCondLst>
                              <p:cond delay="10000"/>
                            </p:stCondLst>
                            <p:childTnLst>
                              <p:par>
                                <p:cTn id="101" presetID="2" presetClass="entr" presetSubtype="12" fill="hold" nodeType="afterEffect">
                                  <p:stCondLst>
                                    <p:cond delay="0"/>
                                  </p:stCondLst>
                                  <p:childTnLst>
                                    <p:set>
                                      <p:cBhvr>
                                        <p:cTn id="102" dur="1" fill="hold">
                                          <p:stCondLst>
                                            <p:cond delay="0"/>
                                          </p:stCondLst>
                                        </p:cTn>
                                        <p:tgtEl>
                                          <p:spTgt spid="114711"/>
                                        </p:tgtEl>
                                        <p:attrNameLst>
                                          <p:attrName>style.visibility</p:attrName>
                                        </p:attrNameLst>
                                      </p:cBhvr>
                                      <p:to>
                                        <p:strVal val="visible"/>
                                      </p:to>
                                    </p:set>
                                    <p:anim calcmode="lin" valueType="num">
                                      <p:cBhvr additive="base">
                                        <p:cTn id="103" dur="500" fill="hold"/>
                                        <p:tgtEl>
                                          <p:spTgt spid="114711"/>
                                        </p:tgtEl>
                                        <p:attrNameLst>
                                          <p:attrName>ppt_x</p:attrName>
                                        </p:attrNameLst>
                                      </p:cBhvr>
                                      <p:tavLst>
                                        <p:tav tm="0">
                                          <p:val>
                                            <p:strVal val="0-#ppt_w/2"/>
                                          </p:val>
                                        </p:tav>
                                        <p:tav tm="100000">
                                          <p:val>
                                            <p:strVal val="#ppt_x"/>
                                          </p:val>
                                        </p:tav>
                                      </p:tavLst>
                                    </p:anim>
                                    <p:anim calcmode="lin" valueType="num">
                                      <p:cBhvr additive="base">
                                        <p:cTn id="104" dur="500" fill="hold"/>
                                        <p:tgtEl>
                                          <p:spTgt spid="114711"/>
                                        </p:tgtEl>
                                        <p:attrNameLst>
                                          <p:attrName>ppt_y</p:attrName>
                                        </p:attrNameLst>
                                      </p:cBhvr>
                                      <p:tavLst>
                                        <p:tav tm="0">
                                          <p:val>
                                            <p:strVal val="1+#ppt_h/2"/>
                                          </p:val>
                                        </p:tav>
                                        <p:tav tm="100000">
                                          <p:val>
                                            <p:strVal val="#ppt_y"/>
                                          </p:val>
                                        </p:tav>
                                      </p:tavLst>
                                    </p:anim>
                                  </p:childTnLst>
                                </p:cTn>
                              </p:par>
                            </p:childTnLst>
                          </p:cTn>
                        </p:par>
                        <p:par>
                          <p:cTn id="105" fill="hold" nodeType="afterGroup">
                            <p:stCondLst>
                              <p:cond delay="10500"/>
                            </p:stCondLst>
                            <p:childTnLst>
                              <p:par>
                                <p:cTn id="106" presetID="2" presetClass="entr" presetSubtype="6" fill="hold" nodeType="afterEffect">
                                  <p:stCondLst>
                                    <p:cond delay="0"/>
                                  </p:stCondLst>
                                  <p:childTnLst>
                                    <p:set>
                                      <p:cBhvr>
                                        <p:cTn id="107" dur="1" fill="hold">
                                          <p:stCondLst>
                                            <p:cond delay="0"/>
                                          </p:stCondLst>
                                        </p:cTn>
                                        <p:tgtEl>
                                          <p:spTgt spid="114712"/>
                                        </p:tgtEl>
                                        <p:attrNameLst>
                                          <p:attrName>style.visibility</p:attrName>
                                        </p:attrNameLst>
                                      </p:cBhvr>
                                      <p:to>
                                        <p:strVal val="visible"/>
                                      </p:to>
                                    </p:set>
                                    <p:anim calcmode="lin" valueType="num">
                                      <p:cBhvr additive="base">
                                        <p:cTn id="108" dur="500" fill="hold"/>
                                        <p:tgtEl>
                                          <p:spTgt spid="114712"/>
                                        </p:tgtEl>
                                        <p:attrNameLst>
                                          <p:attrName>ppt_x</p:attrName>
                                        </p:attrNameLst>
                                      </p:cBhvr>
                                      <p:tavLst>
                                        <p:tav tm="0">
                                          <p:val>
                                            <p:strVal val="1+#ppt_w/2"/>
                                          </p:val>
                                        </p:tav>
                                        <p:tav tm="100000">
                                          <p:val>
                                            <p:strVal val="#ppt_x"/>
                                          </p:val>
                                        </p:tav>
                                      </p:tavLst>
                                    </p:anim>
                                    <p:anim calcmode="lin" valueType="num">
                                      <p:cBhvr additive="base">
                                        <p:cTn id="109" dur="500" fill="hold"/>
                                        <p:tgtEl>
                                          <p:spTgt spid="114712"/>
                                        </p:tgtEl>
                                        <p:attrNameLst>
                                          <p:attrName>ppt_y</p:attrName>
                                        </p:attrNameLst>
                                      </p:cBhvr>
                                      <p:tavLst>
                                        <p:tav tm="0">
                                          <p:val>
                                            <p:strVal val="1+#ppt_h/2"/>
                                          </p:val>
                                        </p:tav>
                                        <p:tav tm="100000">
                                          <p:val>
                                            <p:strVal val="#ppt_y"/>
                                          </p:val>
                                        </p:tav>
                                      </p:tavLst>
                                    </p:anim>
                                  </p:childTnLst>
                                </p:cTn>
                              </p:par>
                            </p:childTnLst>
                          </p:cTn>
                        </p:par>
                        <p:par>
                          <p:cTn id="110" fill="hold" nodeType="afterGroup">
                            <p:stCondLst>
                              <p:cond delay="11000"/>
                            </p:stCondLst>
                            <p:childTnLst>
                              <p:par>
                                <p:cTn id="111" presetID="2" presetClass="entr" presetSubtype="9" fill="hold" nodeType="afterEffect">
                                  <p:stCondLst>
                                    <p:cond delay="0"/>
                                  </p:stCondLst>
                                  <p:childTnLst>
                                    <p:set>
                                      <p:cBhvr>
                                        <p:cTn id="112" dur="1" fill="hold">
                                          <p:stCondLst>
                                            <p:cond delay="0"/>
                                          </p:stCondLst>
                                        </p:cTn>
                                        <p:tgtEl>
                                          <p:spTgt spid="114713"/>
                                        </p:tgtEl>
                                        <p:attrNameLst>
                                          <p:attrName>style.visibility</p:attrName>
                                        </p:attrNameLst>
                                      </p:cBhvr>
                                      <p:to>
                                        <p:strVal val="visible"/>
                                      </p:to>
                                    </p:set>
                                    <p:anim calcmode="lin" valueType="num">
                                      <p:cBhvr additive="base">
                                        <p:cTn id="113" dur="500" fill="hold"/>
                                        <p:tgtEl>
                                          <p:spTgt spid="114713"/>
                                        </p:tgtEl>
                                        <p:attrNameLst>
                                          <p:attrName>ppt_x</p:attrName>
                                        </p:attrNameLst>
                                      </p:cBhvr>
                                      <p:tavLst>
                                        <p:tav tm="0">
                                          <p:val>
                                            <p:strVal val="0-#ppt_w/2"/>
                                          </p:val>
                                        </p:tav>
                                        <p:tav tm="100000">
                                          <p:val>
                                            <p:strVal val="#ppt_x"/>
                                          </p:val>
                                        </p:tav>
                                      </p:tavLst>
                                    </p:anim>
                                    <p:anim calcmode="lin" valueType="num">
                                      <p:cBhvr additive="base">
                                        <p:cTn id="114" dur="500" fill="hold"/>
                                        <p:tgtEl>
                                          <p:spTgt spid="114713"/>
                                        </p:tgtEl>
                                        <p:attrNameLst>
                                          <p:attrName>ppt_y</p:attrName>
                                        </p:attrNameLst>
                                      </p:cBhvr>
                                      <p:tavLst>
                                        <p:tav tm="0">
                                          <p:val>
                                            <p:strVal val="0-#ppt_h/2"/>
                                          </p:val>
                                        </p:tav>
                                        <p:tav tm="100000">
                                          <p:val>
                                            <p:strVal val="#ppt_y"/>
                                          </p:val>
                                        </p:tav>
                                      </p:tavLst>
                                    </p:anim>
                                  </p:childTnLst>
                                </p:cTn>
                              </p:par>
                            </p:childTnLst>
                          </p:cTn>
                        </p:par>
                        <p:par>
                          <p:cTn id="115" fill="hold" nodeType="afterGroup">
                            <p:stCondLst>
                              <p:cond delay="11500"/>
                            </p:stCondLst>
                            <p:childTnLst>
                              <p:par>
                                <p:cTn id="116" presetID="15" presetClass="entr" presetSubtype="0" fill="hold" nodeType="afterEffect">
                                  <p:stCondLst>
                                    <p:cond delay="0"/>
                                  </p:stCondLst>
                                  <p:childTnLst>
                                    <p:set>
                                      <p:cBhvr>
                                        <p:cTn id="117" dur="1" fill="hold">
                                          <p:stCondLst>
                                            <p:cond delay="0"/>
                                          </p:stCondLst>
                                        </p:cTn>
                                        <p:tgtEl>
                                          <p:spTgt spid="114714"/>
                                        </p:tgtEl>
                                        <p:attrNameLst>
                                          <p:attrName>style.visibility</p:attrName>
                                        </p:attrNameLst>
                                      </p:cBhvr>
                                      <p:to>
                                        <p:strVal val="visible"/>
                                      </p:to>
                                    </p:set>
                                    <p:anim calcmode="lin" valueType="num">
                                      <p:cBhvr>
                                        <p:cTn id="118" dur="1000" fill="hold"/>
                                        <p:tgtEl>
                                          <p:spTgt spid="114714"/>
                                        </p:tgtEl>
                                        <p:attrNameLst>
                                          <p:attrName>ppt_w</p:attrName>
                                        </p:attrNameLst>
                                      </p:cBhvr>
                                      <p:tavLst>
                                        <p:tav tm="0">
                                          <p:val>
                                            <p:fltVal val="0"/>
                                          </p:val>
                                        </p:tav>
                                        <p:tav tm="100000">
                                          <p:val>
                                            <p:strVal val="#ppt_w"/>
                                          </p:val>
                                        </p:tav>
                                      </p:tavLst>
                                    </p:anim>
                                    <p:anim calcmode="lin" valueType="num">
                                      <p:cBhvr>
                                        <p:cTn id="119" dur="1000" fill="hold"/>
                                        <p:tgtEl>
                                          <p:spTgt spid="114714"/>
                                        </p:tgtEl>
                                        <p:attrNameLst>
                                          <p:attrName>ppt_h</p:attrName>
                                        </p:attrNameLst>
                                      </p:cBhvr>
                                      <p:tavLst>
                                        <p:tav tm="0">
                                          <p:val>
                                            <p:fltVal val="0"/>
                                          </p:val>
                                        </p:tav>
                                        <p:tav tm="100000">
                                          <p:val>
                                            <p:strVal val="#ppt_h"/>
                                          </p:val>
                                        </p:tav>
                                      </p:tavLst>
                                    </p:anim>
                                    <p:anim calcmode="lin" valueType="num">
                                      <p:cBhvr>
                                        <p:cTn id="120" dur="1000" fill="hold"/>
                                        <p:tgtEl>
                                          <p:spTgt spid="114714"/>
                                        </p:tgtEl>
                                        <p:attrNameLst>
                                          <p:attrName>ppt_x</p:attrName>
                                        </p:attrNameLst>
                                      </p:cBhvr>
                                      <p:tavLst>
                                        <p:tav tm="0" fmla="#ppt_x+(cos(-2*pi*(1-$))*-#ppt_x-sin(-2*pi*(1-$))*(1-#ppt_y))*(1-$)">
                                          <p:val>
                                            <p:fltVal val="0"/>
                                          </p:val>
                                        </p:tav>
                                        <p:tav tm="100000">
                                          <p:val>
                                            <p:fltVal val="1"/>
                                          </p:val>
                                        </p:tav>
                                      </p:tavLst>
                                    </p:anim>
                                    <p:anim calcmode="lin" valueType="num">
                                      <p:cBhvr>
                                        <p:cTn id="121" dur="1000" fill="hold"/>
                                        <p:tgtEl>
                                          <p:spTgt spid="114714"/>
                                        </p:tgtEl>
                                        <p:attrNameLst>
                                          <p:attrName>ppt_y</p:attrName>
                                        </p:attrNameLst>
                                      </p:cBhvr>
                                      <p:tavLst>
                                        <p:tav tm="0" fmla="#ppt_y+(sin(-2*pi*(1-$))*-#ppt_x+cos(-2*pi*(1-$))*(1-#ppt_y))*(1-$)">
                                          <p:val>
                                            <p:fltVal val="0"/>
                                          </p:val>
                                        </p:tav>
                                        <p:tav tm="100000">
                                          <p:val>
                                            <p:fltVal val="1"/>
                                          </p:val>
                                        </p:tav>
                                      </p:tavLst>
                                    </p:anim>
                                  </p:childTnLst>
                                </p:cTn>
                              </p:par>
                            </p:childTnLst>
                          </p:cTn>
                        </p:par>
                        <p:par>
                          <p:cTn id="122" fill="hold" nodeType="afterGroup">
                            <p:stCondLst>
                              <p:cond delay="12500"/>
                            </p:stCondLst>
                            <p:childTnLst>
                              <p:par>
                                <p:cTn id="123" presetID="15" presetClass="entr" presetSubtype="0" fill="hold" nodeType="afterEffect">
                                  <p:stCondLst>
                                    <p:cond delay="0"/>
                                  </p:stCondLst>
                                  <p:childTnLst>
                                    <p:set>
                                      <p:cBhvr>
                                        <p:cTn id="124" dur="1" fill="hold">
                                          <p:stCondLst>
                                            <p:cond delay="0"/>
                                          </p:stCondLst>
                                        </p:cTn>
                                        <p:tgtEl>
                                          <p:spTgt spid="114715"/>
                                        </p:tgtEl>
                                        <p:attrNameLst>
                                          <p:attrName>style.visibility</p:attrName>
                                        </p:attrNameLst>
                                      </p:cBhvr>
                                      <p:to>
                                        <p:strVal val="visible"/>
                                      </p:to>
                                    </p:set>
                                    <p:anim calcmode="lin" valueType="num">
                                      <p:cBhvr>
                                        <p:cTn id="125" dur="1000" fill="hold"/>
                                        <p:tgtEl>
                                          <p:spTgt spid="114715"/>
                                        </p:tgtEl>
                                        <p:attrNameLst>
                                          <p:attrName>ppt_w</p:attrName>
                                        </p:attrNameLst>
                                      </p:cBhvr>
                                      <p:tavLst>
                                        <p:tav tm="0">
                                          <p:val>
                                            <p:fltVal val="0"/>
                                          </p:val>
                                        </p:tav>
                                        <p:tav tm="100000">
                                          <p:val>
                                            <p:strVal val="#ppt_w"/>
                                          </p:val>
                                        </p:tav>
                                      </p:tavLst>
                                    </p:anim>
                                    <p:anim calcmode="lin" valueType="num">
                                      <p:cBhvr>
                                        <p:cTn id="126" dur="1000" fill="hold"/>
                                        <p:tgtEl>
                                          <p:spTgt spid="114715"/>
                                        </p:tgtEl>
                                        <p:attrNameLst>
                                          <p:attrName>ppt_h</p:attrName>
                                        </p:attrNameLst>
                                      </p:cBhvr>
                                      <p:tavLst>
                                        <p:tav tm="0">
                                          <p:val>
                                            <p:fltVal val="0"/>
                                          </p:val>
                                        </p:tav>
                                        <p:tav tm="100000">
                                          <p:val>
                                            <p:strVal val="#ppt_h"/>
                                          </p:val>
                                        </p:tav>
                                      </p:tavLst>
                                    </p:anim>
                                    <p:anim calcmode="lin" valueType="num">
                                      <p:cBhvr>
                                        <p:cTn id="127" dur="1000" fill="hold"/>
                                        <p:tgtEl>
                                          <p:spTgt spid="114715"/>
                                        </p:tgtEl>
                                        <p:attrNameLst>
                                          <p:attrName>ppt_x</p:attrName>
                                        </p:attrNameLst>
                                      </p:cBhvr>
                                      <p:tavLst>
                                        <p:tav tm="0" fmla="#ppt_x+(cos(-2*pi*(1-$))*-#ppt_x-sin(-2*pi*(1-$))*(1-#ppt_y))*(1-$)">
                                          <p:val>
                                            <p:fltVal val="0"/>
                                          </p:val>
                                        </p:tav>
                                        <p:tav tm="100000">
                                          <p:val>
                                            <p:fltVal val="1"/>
                                          </p:val>
                                        </p:tav>
                                      </p:tavLst>
                                    </p:anim>
                                    <p:anim calcmode="lin" valueType="num">
                                      <p:cBhvr>
                                        <p:cTn id="128" dur="1000" fill="hold"/>
                                        <p:tgtEl>
                                          <p:spTgt spid="114715"/>
                                        </p:tgtEl>
                                        <p:attrNameLst>
                                          <p:attrName>ppt_y</p:attrName>
                                        </p:attrNameLst>
                                      </p:cBhvr>
                                      <p:tavLst>
                                        <p:tav tm="0" fmla="#ppt_y+(sin(-2*pi*(1-$))*-#ppt_x+cos(-2*pi*(1-$))*(1-#ppt_y))*(1-$)">
                                          <p:val>
                                            <p:fltVal val="0"/>
                                          </p:val>
                                        </p:tav>
                                        <p:tav tm="100000">
                                          <p:val>
                                            <p:fltVal val="1"/>
                                          </p:val>
                                        </p:tav>
                                      </p:tavLst>
                                    </p:anim>
                                  </p:childTnLst>
                                </p:cTn>
                              </p:par>
                            </p:childTnLst>
                          </p:cTn>
                        </p:par>
                        <p:par>
                          <p:cTn id="129" fill="hold" nodeType="afterGroup">
                            <p:stCondLst>
                              <p:cond delay="13500"/>
                            </p:stCondLst>
                            <p:childTnLst>
                              <p:par>
                                <p:cTn id="130" presetID="15" presetClass="entr" presetSubtype="0" fill="hold" nodeType="afterEffect">
                                  <p:stCondLst>
                                    <p:cond delay="0"/>
                                  </p:stCondLst>
                                  <p:childTnLst>
                                    <p:set>
                                      <p:cBhvr>
                                        <p:cTn id="131" dur="1" fill="hold">
                                          <p:stCondLst>
                                            <p:cond delay="0"/>
                                          </p:stCondLst>
                                        </p:cTn>
                                        <p:tgtEl>
                                          <p:spTgt spid="114716"/>
                                        </p:tgtEl>
                                        <p:attrNameLst>
                                          <p:attrName>style.visibility</p:attrName>
                                        </p:attrNameLst>
                                      </p:cBhvr>
                                      <p:to>
                                        <p:strVal val="visible"/>
                                      </p:to>
                                    </p:set>
                                    <p:anim calcmode="lin" valueType="num">
                                      <p:cBhvr>
                                        <p:cTn id="132" dur="1000" fill="hold"/>
                                        <p:tgtEl>
                                          <p:spTgt spid="114716"/>
                                        </p:tgtEl>
                                        <p:attrNameLst>
                                          <p:attrName>ppt_w</p:attrName>
                                        </p:attrNameLst>
                                      </p:cBhvr>
                                      <p:tavLst>
                                        <p:tav tm="0">
                                          <p:val>
                                            <p:fltVal val="0"/>
                                          </p:val>
                                        </p:tav>
                                        <p:tav tm="100000">
                                          <p:val>
                                            <p:strVal val="#ppt_w"/>
                                          </p:val>
                                        </p:tav>
                                      </p:tavLst>
                                    </p:anim>
                                    <p:anim calcmode="lin" valueType="num">
                                      <p:cBhvr>
                                        <p:cTn id="133" dur="1000" fill="hold"/>
                                        <p:tgtEl>
                                          <p:spTgt spid="114716"/>
                                        </p:tgtEl>
                                        <p:attrNameLst>
                                          <p:attrName>ppt_h</p:attrName>
                                        </p:attrNameLst>
                                      </p:cBhvr>
                                      <p:tavLst>
                                        <p:tav tm="0">
                                          <p:val>
                                            <p:fltVal val="0"/>
                                          </p:val>
                                        </p:tav>
                                        <p:tav tm="100000">
                                          <p:val>
                                            <p:strVal val="#ppt_h"/>
                                          </p:val>
                                        </p:tav>
                                      </p:tavLst>
                                    </p:anim>
                                    <p:anim calcmode="lin" valueType="num">
                                      <p:cBhvr>
                                        <p:cTn id="134" dur="1000" fill="hold"/>
                                        <p:tgtEl>
                                          <p:spTgt spid="114716"/>
                                        </p:tgtEl>
                                        <p:attrNameLst>
                                          <p:attrName>ppt_x</p:attrName>
                                        </p:attrNameLst>
                                      </p:cBhvr>
                                      <p:tavLst>
                                        <p:tav tm="0" fmla="#ppt_x+(cos(-2*pi*(1-$))*-#ppt_x-sin(-2*pi*(1-$))*(1-#ppt_y))*(1-$)">
                                          <p:val>
                                            <p:fltVal val="0"/>
                                          </p:val>
                                        </p:tav>
                                        <p:tav tm="100000">
                                          <p:val>
                                            <p:fltVal val="1"/>
                                          </p:val>
                                        </p:tav>
                                      </p:tavLst>
                                    </p:anim>
                                    <p:anim calcmode="lin" valueType="num">
                                      <p:cBhvr>
                                        <p:cTn id="135" dur="1000" fill="hold"/>
                                        <p:tgtEl>
                                          <p:spTgt spid="114716"/>
                                        </p:tgtEl>
                                        <p:attrNameLst>
                                          <p:attrName>ppt_y</p:attrName>
                                        </p:attrNameLst>
                                      </p:cBhvr>
                                      <p:tavLst>
                                        <p:tav tm="0" fmla="#ppt_y+(sin(-2*pi*(1-$))*-#ppt_x+cos(-2*pi*(1-$))*(1-#ppt_y))*(1-$)">
                                          <p:val>
                                            <p:fltVal val="0"/>
                                          </p:val>
                                        </p:tav>
                                        <p:tav tm="100000">
                                          <p:val>
                                            <p:fltVal val="1"/>
                                          </p:val>
                                        </p:tav>
                                      </p:tavLst>
                                    </p:anim>
                                  </p:childTnLst>
                                </p:cTn>
                              </p:par>
                            </p:childTnLst>
                          </p:cTn>
                        </p:par>
                        <p:par>
                          <p:cTn id="136" fill="hold" nodeType="afterGroup">
                            <p:stCondLst>
                              <p:cond delay="14500"/>
                            </p:stCondLst>
                            <p:childTnLst>
                              <p:par>
                                <p:cTn id="137" presetID="15" presetClass="entr" presetSubtype="0" fill="hold" nodeType="afterEffect">
                                  <p:stCondLst>
                                    <p:cond delay="0"/>
                                  </p:stCondLst>
                                  <p:childTnLst>
                                    <p:set>
                                      <p:cBhvr>
                                        <p:cTn id="138" dur="1" fill="hold">
                                          <p:stCondLst>
                                            <p:cond delay="0"/>
                                          </p:stCondLst>
                                        </p:cTn>
                                        <p:tgtEl>
                                          <p:spTgt spid="114717"/>
                                        </p:tgtEl>
                                        <p:attrNameLst>
                                          <p:attrName>style.visibility</p:attrName>
                                        </p:attrNameLst>
                                      </p:cBhvr>
                                      <p:to>
                                        <p:strVal val="visible"/>
                                      </p:to>
                                    </p:set>
                                    <p:anim calcmode="lin" valueType="num">
                                      <p:cBhvr>
                                        <p:cTn id="139" dur="1000" fill="hold"/>
                                        <p:tgtEl>
                                          <p:spTgt spid="114717"/>
                                        </p:tgtEl>
                                        <p:attrNameLst>
                                          <p:attrName>ppt_w</p:attrName>
                                        </p:attrNameLst>
                                      </p:cBhvr>
                                      <p:tavLst>
                                        <p:tav tm="0">
                                          <p:val>
                                            <p:fltVal val="0"/>
                                          </p:val>
                                        </p:tav>
                                        <p:tav tm="100000">
                                          <p:val>
                                            <p:strVal val="#ppt_w"/>
                                          </p:val>
                                        </p:tav>
                                      </p:tavLst>
                                    </p:anim>
                                    <p:anim calcmode="lin" valueType="num">
                                      <p:cBhvr>
                                        <p:cTn id="140" dur="1000" fill="hold"/>
                                        <p:tgtEl>
                                          <p:spTgt spid="114717"/>
                                        </p:tgtEl>
                                        <p:attrNameLst>
                                          <p:attrName>ppt_h</p:attrName>
                                        </p:attrNameLst>
                                      </p:cBhvr>
                                      <p:tavLst>
                                        <p:tav tm="0">
                                          <p:val>
                                            <p:fltVal val="0"/>
                                          </p:val>
                                        </p:tav>
                                        <p:tav tm="100000">
                                          <p:val>
                                            <p:strVal val="#ppt_h"/>
                                          </p:val>
                                        </p:tav>
                                      </p:tavLst>
                                    </p:anim>
                                    <p:anim calcmode="lin" valueType="num">
                                      <p:cBhvr>
                                        <p:cTn id="141" dur="1000" fill="hold"/>
                                        <p:tgtEl>
                                          <p:spTgt spid="114717"/>
                                        </p:tgtEl>
                                        <p:attrNameLst>
                                          <p:attrName>ppt_x</p:attrName>
                                        </p:attrNameLst>
                                      </p:cBhvr>
                                      <p:tavLst>
                                        <p:tav tm="0" fmla="#ppt_x+(cos(-2*pi*(1-$))*-#ppt_x-sin(-2*pi*(1-$))*(1-#ppt_y))*(1-$)">
                                          <p:val>
                                            <p:fltVal val="0"/>
                                          </p:val>
                                        </p:tav>
                                        <p:tav tm="100000">
                                          <p:val>
                                            <p:fltVal val="1"/>
                                          </p:val>
                                        </p:tav>
                                      </p:tavLst>
                                    </p:anim>
                                    <p:anim calcmode="lin" valueType="num">
                                      <p:cBhvr>
                                        <p:cTn id="142" dur="1000" fill="hold"/>
                                        <p:tgtEl>
                                          <p:spTgt spid="114717"/>
                                        </p:tgtEl>
                                        <p:attrNameLst>
                                          <p:attrName>ppt_y</p:attrName>
                                        </p:attrNameLst>
                                      </p:cBhvr>
                                      <p:tavLst>
                                        <p:tav tm="0" fmla="#ppt_y+(sin(-2*pi*(1-$))*-#ppt_x+cos(-2*pi*(1-$))*(1-#ppt_y))*(1-$)">
                                          <p:val>
                                            <p:fltVal val="0"/>
                                          </p:val>
                                        </p:tav>
                                        <p:tav tm="100000">
                                          <p:val>
                                            <p:fltVal val="1"/>
                                          </p:val>
                                        </p:tav>
                                      </p:tavLst>
                                    </p:anim>
                                  </p:childTnLst>
                                </p:cTn>
                              </p:par>
                            </p:childTnLst>
                          </p:cTn>
                        </p:par>
                        <p:par>
                          <p:cTn id="143" fill="hold" nodeType="afterGroup">
                            <p:stCondLst>
                              <p:cond delay="15500"/>
                            </p:stCondLst>
                            <p:childTnLst>
                              <p:par>
                                <p:cTn id="144" presetID="5" presetClass="entr" presetSubtype="10" fill="hold" grpId="0" nodeType="afterEffect">
                                  <p:stCondLst>
                                    <p:cond delay="0"/>
                                  </p:stCondLst>
                                  <p:childTnLst>
                                    <p:set>
                                      <p:cBhvr>
                                        <p:cTn id="145" dur="1" fill="hold">
                                          <p:stCondLst>
                                            <p:cond delay="0"/>
                                          </p:stCondLst>
                                        </p:cTn>
                                        <p:tgtEl>
                                          <p:spTgt spid="114718"/>
                                        </p:tgtEl>
                                        <p:attrNameLst>
                                          <p:attrName>style.visibility</p:attrName>
                                        </p:attrNameLst>
                                      </p:cBhvr>
                                      <p:to>
                                        <p:strVal val="visible"/>
                                      </p:to>
                                    </p:set>
                                    <p:animEffect transition="in" filter="checkerboard(across)">
                                      <p:cBhvr>
                                        <p:cTn id="146" dur="500"/>
                                        <p:tgtEl>
                                          <p:spTgt spid="114718"/>
                                        </p:tgtEl>
                                      </p:cBhvr>
                                    </p:animEffect>
                                  </p:childTnLst>
                                </p:cTn>
                              </p:par>
                            </p:childTnLst>
                          </p:cTn>
                        </p:par>
                        <p:par>
                          <p:cTn id="147" fill="hold" nodeType="afterGroup">
                            <p:stCondLst>
                              <p:cond delay="16000"/>
                            </p:stCondLst>
                            <p:childTnLst>
                              <p:par>
                                <p:cTn id="148" presetID="2" presetClass="entr" presetSubtype="8" fill="hold" grpId="0" nodeType="afterEffect">
                                  <p:stCondLst>
                                    <p:cond delay="0"/>
                                  </p:stCondLst>
                                  <p:childTnLst>
                                    <p:set>
                                      <p:cBhvr>
                                        <p:cTn id="149" dur="1" fill="hold">
                                          <p:stCondLst>
                                            <p:cond delay="0"/>
                                          </p:stCondLst>
                                        </p:cTn>
                                        <p:tgtEl>
                                          <p:spTgt spid="114719"/>
                                        </p:tgtEl>
                                        <p:attrNameLst>
                                          <p:attrName>style.visibility</p:attrName>
                                        </p:attrNameLst>
                                      </p:cBhvr>
                                      <p:to>
                                        <p:strVal val="visible"/>
                                      </p:to>
                                    </p:set>
                                    <p:anim calcmode="lin" valueType="num">
                                      <p:cBhvr additive="base">
                                        <p:cTn id="150" dur="500" fill="hold"/>
                                        <p:tgtEl>
                                          <p:spTgt spid="114719"/>
                                        </p:tgtEl>
                                        <p:attrNameLst>
                                          <p:attrName>ppt_x</p:attrName>
                                        </p:attrNameLst>
                                      </p:cBhvr>
                                      <p:tavLst>
                                        <p:tav tm="0">
                                          <p:val>
                                            <p:strVal val="0-#ppt_w/2"/>
                                          </p:val>
                                        </p:tav>
                                        <p:tav tm="100000">
                                          <p:val>
                                            <p:strVal val="#ppt_x"/>
                                          </p:val>
                                        </p:tav>
                                      </p:tavLst>
                                    </p:anim>
                                    <p:anim calcmode="lin" valueType="num">
                                      <p:cBhvr additive="base">
                                        <p:cTn id="151" dur="500" fill="hold"/>
                                        <p:tgtEl>
                                          <p:spTgt spid="114719"/>
                                        </p:tgtEl>
                                        <p:attrNameLst>
                                          <p:attrName>ppt_y</p:attrName>
                                        </p:attrNameLst>
                                      </p:cBhvr>
                                      <p:tavLst>
                                        <p:tav tm="0">
                                          <p:val>
                                            <p:strVal val="#ppt_y"/>
                                          </p:val>
                                        </p:tav>
                                        <p:tav tm="100000">
                                          <p:val>
                                            <p:strVal val="#ppt_y"/>
                                          </p:val>
                                        </p:tav>
                                      </p:tavLst>
                                    </p:anim>
                                  </p:childTnLst>
                                </p:cTn>
                              </p:par>
                            </p:childTnLst>
                          </p:cTn>
                        </p:par>
                        <p:par>
                          <p:cTn id="152" fill="hold" nodeType="afterGroup">
                            <p:stCondLst>
                              <p:cond delay="16500"/>
                            </p:stCondLst>
                            <p:childTnLst>
                              <p:par>
                                <p:cTn id="153" presetID="14" presetClass="entr" presetSubtype="10" fill="hold" grpId="0" nodeType="afterEffect">
                                  <p:stCondLst>
                                    <p:cond delay="0"/>
                                  </p:stCondLst>
                                  <p:childTnLst>
                                    <p:set>
                                      <p:cBhvr>
                                        <p:cTn id="154" dur="1" fill="hold">
                                          <p:stCondLst>
                                            <p:cond delay="0"/>
                                          </p:stCondLst>
                                        </p:cTn>
                                        <p:tgtEl>
                                          <p:spTgt spid="114720"/>
                                        </p:tgtEl>
                                        <p:attrNameLst>
                                          <p:attrName>style.visibility</p:attrName>
                                        </p:attrNameLst>
                                      </p:cBhvr>
                                      <p:to>
                                        <p:strVal val="visible"/>
                                      </p:to>
                                    </p:set>
                                    <p:animEffect transition="in" filter="randombar(horizontal)">
                                      <p:cBhvr>
                                        <p:cTn id="155" dur="500"/>
                                        <p:tgtEl>
                                          <p:spTgt spid="114720"/>
                                        </p:tgtEl>
                                      </p:cBhvr>
                                    </p:animEffect>
                                  </p:childTnLst>
                                </p:cTn>
                              </p:par>
                            </p:childTnLst>
                          </p:cTn>
                        </p:par>
                        <p:par>
                          <p:cTn id="156" fill="hold" nodeType="afterGroup">
                            <p:stCondLst>
                              <p:cond delay="17000"/>
                            </p:stCondLst>
                            <p:childTnLst>
                              <p:par>
                                <p:cTn id="157" presetID="5" presetClass="entr" presetSubtype="10" fill="hold" grpId="0" nodeType="afterEffect">
                                  <p:stCondLst>
                                    <p:cond delay="0"/>
                                  </p:stCondLst>
                                  <p:childTnLst>
                                    <p:set>
                                      <p:cBhvr>
                                        <p:cTn id="158" dur="1" fill="hold">
                                          <p:stCondLst>
                                            <p:cond delay="0"/>
                                          </p:stCondLst>
                                        </p:cTn>
                                        <p:tgtEl>
                                          <p:spTgt spid="114721"/>
                                        </p:tgtEl>
                                        <p:attrNameLst>
                                          <p:attrName>style.visibility</p:attrName>
                                        </p:attrNameLst>
                                      </p:cBhvr>
                                      <p:to>
                                        <p:strVal val="visible"/>
                                      </p:to>
                                    </p:set>
                                    <p:animEffect transition="in" filter="checkerboard(across)">
                                      <p:cBhvr>
                                        <p:cTn id="159" dur="500"/>
                                        <p:tgtEl>
                                          <p:spTgt spid="114721"/>
                                        </p:tgtEl>
                                      </p:cBhvr>
                                    </p:animEffect>
                                  </p:childTnLst>
                                </p:cTn>
                              </p:par>
                            </p:childTnLst>
                          </p:cTn>
                        </p:par>
                        <p:par>
                          <p:cTn id="160" fill="hold" nodeType="afterGroup">
                            <p:stCondLst>
                              <p:cond delay="17500"/>
                            </p:stCondLst>
                            <p:childTnLst>
                              <p:par>
                                <p:cTn id="161" presetID="2" presetClass="entr" presetSubtype="8" fill="hold" grpId="0" nodeType="afterEffect">
                                  <p:stCondLst>
                                    <p:cond delay="0"/>
                                  </p:stCondLst>
                                  <p:childTnLst>
                                    <p:set>
                                      <p:cBhvr>
                                        <p:cTn id="162" dur="1" fill="hold">
                                          <p:stCondLst>
                                            <p:cond delay="0"/>
                                          </p:stCondLst>
                                        </p:cTn>
                                        <p:tgtEl>
                                          <p:spTgt spid="114722"/>
                                        </p:tgtEl>
                                        <p:attrNameLst>
                                          <p:attrName>style.visibility</p:attrName>
                                        </p:attrNameLst>
                                      </p:cBhvr>
                                      <p:to>
                                        <p:strVal val="visible"/>
                                      </p:to>
                                    </p:set>
                                    <p:anim calcmode="lin" valueType="num">
                                      <p:cBhvr additive="base">
                                        <p:cTn id="163" dur="500" fill="hold"/>
                                        <p:tgtEl>
                                          <p:spTgt spid="114722"/>
                                        </p:tgtEl>
                                        <p:attrNameLst>
                                          <p:attrName>ppt_x</p:attrName>
                                        </p:attrNameLst>
                                      </p:cBhvr>
                                      <p:tavLst>
                                        <p:tav tm="0">
                                          <p:val>
                                            <p:strVal val="0-#ppt_w/2"/>
                                          </p:val>
                                        </p:tav>
                                        <p:tav tm="100000">
                                          <p:val>
                                            <p:strVal val="#ppt_x"/>
                                          </p:val>
                                        </p:tav>
                                      </p:tavLst>
                                    </p:anim>
                                    <p:anim calcmode="lin" valueType="num">
                                      <p:cBhvr additive="base">
                                        <p:cTn id="164" dur="500" fill="hold"/>
                                        <p:tgtEl>
                                          <p:spTgt spid="114722"/>
                                        </p:tgtEl>
                                        <p:attrNameLst>
                                          <p:attrName>ppt_y</p:attrName>
                                        </p:attrNameLst>
                                      </p:cBhvr>
                                      <p:tavLst>
                                        <p:tav tm="0">
                                          <p:val>
                                            <p:strVal val="#ppt_y"/>
                                          </p:val>
                                        </p:tav>
                                        <p:tav tm="100000">
                                          <p:val>
                                            <p:strVal val="#ppt_y"/>
                                          </p:val>
                                        </p:tav>
                                      </p:tavLst>
                                    </p:anim>
                                  </p:childTnLst>
                                </p:cTn>
                              </p:par>
                            </p:childTnLst>
                          </p:cTn>
                        </p:par>
                        <p:par>
                          <p:cTn id="165" fill="hold" nodeType="afterGroup">
                            <p:stCondLst>
                              <p:cond delay="18000"/>
                            </p:stCondLst>
                            <p:childTnLst>
                              <p:par>
                                <p:cTn id="166" presetID="14" presetClass="entr" presetSubtype="10" fill="hold" grpId="0" nodeType="afterEffect">
                                  <p:stCondLst>
                                    <p:cond delay="0"/>
                                  </p:stCondLst>
                                  <p:childTnLst>
                                    <p:set>
                                      <p:cBhvr>
                                        <p:cTn id="167" dur="1" fill="hold">
                                          <p:stCondLst>
                                            <p:cond delay="0"/>
                                          </p:stCondLst>
                                        </p:cTn>
                                        <p:tgtEl>
                                          <p:spTgt spid="114723"/>
                                        </p:tgtEl>
                                        <p:attrNameLst>
                                          <p:attrName>style.visibility</p:attrName>
                                        </p:attrNameLst>
                                      </p:cBhvr>
                                      <p:to>
                                        <p:strVal val="visible"/>
                                      </p:to>
                                    </p:set>
                                    <p:animEffect transition="in" filter="randombar(horizontal)">
                                      <p:cBhvr>
                                        <p:cTn id="168" dur="500"/>
                                        <p:tgtEl>
                                          <p:spTgt spid="114723"/>
                                        </p:tgtEl>
                                      </p:cBhvr>
                                    </p:animEffect>
                                  </p:childTnLst>
                                </p:cTn>
                              </p:par>
                            </p:childTnLst>
                          </p:cTn>
                        </p:par>
                        <p:par>
                          <p:cTn id="169" fill="hold" nodeType="afterGroup">
                            <p:stCondLst>
                              <p:cond delay="18500"/>
                            </p:stCondLst>
                            <p:childTnLst>
                              <p:par>
                                <p:cTn id="170" presetID="9" presetClass="entr" presetSubtype="0" fill="hold" grpId="0" nodeType="afterEffect">
                                  <p:stCondLst>
                                    <p:cond delay="0"/>
                                  </p:stCondLst>
                                  <p:childTnLst>
                                    <p:set>
                                      <p:cBhvr>
                                        <p:cTn id="171" dur="1" fill="hold">
                                          <p:stCondLst>
                                            <p:cond delay="0"/>
                                          </p:stCondLst>
                                        </p:cTn>
                                        <p:tgtEl>
                                          <p:spTgt spid="114724"/>
                                        </p:tgtEl>
                                        <p:attrNameLst>
                                          <p:attrName>style.visibility</p:attrName>
                                        </p:attrNameLst>
                                      </p:cBhvr>
                                      <p:to>
                                        <p:strVal val="visible"/>
                                      </p:to>
                                    </p:set>
                                    <p:animEffect transition="in" filter="dissolve">
                                      <p:cBhvr>
                                        <p:cTn id="172" dur="500"/>
                                        <p:tgtEl>
                                          <p:spTgt spid="114724"/>
                                        </p:tgtEl>
                                      </p:cBhvr>
                                    </p:animEffect>
                                  </p:childTnLst>
                                </p:cTn>
                              </p:par>
                            </p:childTnLst>
                          </p:cTn>
                        </p:par>
                        <p:par>
                          <p:cTn id="173" fill="hold" nodeType="afterGroup">
                            <p:stCondLst>
                              <p:cond delay="19000"/>
                            </p:stCondLst>
                            <p:childTnLst>
                              <p:par>
                                <p:cTn id="174" presetID="2" presetClass="entr" presetSubtype="8" fill="hold" grpId="0" nodeType="afterEffect">
                                  <p:stCondLst>
                                    <p:cond delay="0"/>
                                  </p:stCondLst>
                                  <p:childTnLst>
                                    <p:set>
                                      <p:cBhvr>
                                        <p:cTn id="175" dur="1" fill="hold">
                                          <p:stCondLst>
                                            <p:cond delay="0"/>
                                          </p:stCondLst>
                                        </p:cTn>
                                        <p:tgtEl>
                                          <p:spTgt spid="114725"/>
                                        </p:tgtEl>
                                        <p:attrNameLst>
                                          <p:attrName>style.visibility</p:attrName>
                                        </p:attrNameLst>
                                      </p:cBhvr>
                                      <p:to>
                                        <p:strVal val="visible"/>
                                      </p:to>
                                    </p:set>
                                    <p:anim calcmode="lin" valueType="num">
                                      <p:cBhvr additive="base">
                                        <p:cTn id="176" dur="500" fill="hold"/>
                                        <p:tgtEl>
                                          <p:spTgt spid="114725"/>
                                        </p:tgtEl>
                                        <p:attrNameLst>
                                          <p:attrName>ppt_x</p:attrName>
                                        </p:attrNameLst>
                                      </p:cBhvr>
                                      <p:tavLst>
                                        <p:tav tm="0">
                                          <p:val>
                                            <p:strVal val="0-#ppt_w/2"/>
                                          </p:val>
                                        </p:tav>
                                        <p:tav tm="100000">
                                          <p:val>
                                            <p:strVal val="#ppt_x"/>
                                          </p:val>
                                        </p:tav>
                                      </p:tavLst>
                                    </p:anim>
                                    <p:anim calcmode="lin" valueType="num">
                                      <p:cBhvr additive="base">
                                        <p:cTn id="177" dur="500" fill="hold"/>
                                        <p:tgtEl>
                                          <p:spTgt spid="114725"/>
                                        </p:tgtEl>
                                        <p:attrNameLst>
                                          <p:attrName>ppt_y</p:attrName>
                                        </p:attrNameLst>
                                      </p:cBhvr>
                                      <p:tavLst>
                                        <p:tav tm="0">
                                          <p:val>
                                            <p:strVal val="#ppt_y"/>
                                          </p:val>
                                        </p:tav>
                                        <p:tav tm="100000">
                                          <p:val>
                                            <p:strVal val="#ppt_y"/>
                                          </p:val>
                                        </p:tav>
                                      </p:tavLst>
                                    </p:anim>
                                  </p:childTnLst>
                                </p:cTn>
                              </p:par>
                            </p:childTnLst>
                          </p:cTn>
                        </p:par>
                        <p:par>
                          <p:cTn id="178" fill="hold" nodeType="afterGroup">
                            <p:stCondLst>
                              <p:cond delay="19500"/>
                            </p:stCondLst>
                            <p:childTnLst>
                              <p:par>
                                <p:cTn id="179" presetID="14" presetClass="entr" presetSubtype="10" fill="hold" grpId="0" nodeType="afterEffect">
                                  <p:stCondLst>
                                    <p:cond delay="0"/>
                                  </p:stCondLst>
                                  <p:childTnLst>
                                    <p:set>
                                      <p:cBhvr>
                                        <p:cTn id="180" dur="1" fill="hold">
                                          <p:stCondLst>
                                            <p:cond delay="0"/>
                                          </p:stCondLst>
                                        </p:cTn>
                                        <p:tgtEl>
                                          <p:spTgt spid="114726"/>
                                        </p:tgtEl>
                                        <p:attrNameLst>
                                          <p:attrName>style.visibility</p:attrName>
                                        </p:attrNameLst>
                                      </p:cBhvr>
                                      <p:to>
                                        <p:strVal val="visible"/>
                                      </p:to>
                                    </p:set>
                                    <p:animEffect transition="in" filter="randombar(horizontal)">
                                      <p:cBhvr>
                                        <p:cTn id="181" dur="500"/>
                                        <p:tgtEl>
                                          <p:spTgt spid="114726"/>
                                        </p:tgtEl>
                                      </p:cBhvr>
                                    </p:animEffect>
                                  </p:childTnLst>
                                </p:cTn>
                              </p:par>
                            </p:childTnLst>
                          </p:cTn>
                        </p:par>
                        <p:par>
                          <p:cTn id="182" fill="hold" nodeType="afterGroup">
                            <p:stCondLst>
                              <p:cond delay="20000"/>
                            </p:stCondLst>
                            <p:childTnLst>
                              <p:par>
                                <p:cTn id="183" presetID="9" presetClass="entr" presetSubtype="0" fill="hold" grpId="0" nodeType="afterEffect">
                                  <p:stCondLst>
                                    <p:cond delay="0"/>
                                  </p:stCondLst>
                                  <p:childTnLst>
                                    <p:set>
                                      <p:cBhvr>
                                        <p:cTn id="184" dur="1" fill="hold">
                                          <p:stCondLst>
                                            <p:cond delay="0"/>
                                          </p:stCondLst>
                                        </p:cTn>
                                        <p:tgtEl>
                                          <p:spTgt spid="114727"/>
                                        </p:tgtEl>
                                        <p:attrNameLst>
                                          <p:attrName>style.visibility</p:attrName>
                                        </p:attrNameLst>
                                      </p:cBhvr>
                                      <p:to>
                                        <p:strVal val="visible"/>
                                      </p:to>
                                    </p:set>
                                    <p:animEffect transition="in" filter="dissolve">
                                      <p:cBhvr>
                                        <p:cTn id="185" dur="500"/>
                                        <p:tgtEl>
                                          <p:spTgt spid="114727"/>
                                        </p:tgtEl>
                                      </p:cBhvr>
                                    </p:animEffect>
                                  </p:childTnLst>
                                </p:cTn>
                              </p:par>
                            </p:childTnLst>
                          </p:cTn>
                        </p:par>
                        <p:par>
                          <p:cTn id="186" fill="hold" nodeType="afterGroup">
                            <p:stCondLst>
                              <p:cond delay="20500"/>
                            </p:stCondLst>
                            <p:childTnLst>
                              <p:par>
                                <p:cTn id="187" presetID="2" presetClass="entr" presetSubtype="8" fill="hold" grpId="0" nodeType="afterEffect">
                                  <p:stCondLst>
                                    <p:cond delay="0"/>
                                  </p:stCondLst>
                                  <p:childTnLst>
                                    <p:set>
                                      <p:cBhvr>
                                        <p:cTn id="188" dur="1" fill="hold">
                                          <p:stCondLst>
                                            <p:cond delay="0"/>
                                          </p:stCondLst>
                                        </p:cTn>
                                        <p:tgtEl>
                                          <p:spTgt spid="114728"/>
                                        </p:tgtEl>
                                        <p:attrNameLst>
                                          <p:attrName>style.visibility</p:attrName>
                                        </p:attrNameLst>
                                      </p:cBhvr>
                                      <p:to>
                                        <p:strVal val="visible"/>
                                      </p:to>
                                    </p:set>
                                    <p:anim calcmode="lin" valueType="num">
                                      <p:cBhvr additive="base">
                                        <p:cTn id="189" dur="500" fill="hold"/>
                                        <p:tgtEl>
                                          <p:spTgt spid="114728"/>
                                        </p:tgtEl>
                                        <p:attrNameLst>
                                          <p:attrName>ppt_x</p:attrName>
                                        </p:attrNameLst>
                                      </p:cBhvr>
                                      <p:tavLst>
                                        <p:tav tm="0">
                                          <p:val>
                                            <p:strVal val="0-#ppt_w/2"/>
                                          </p:val>
                                        </p:tav>
                                        <p:tav tm="100000">
                                          <p:val>
                                            <p:strVal val="#ppt_x"/>
                                          </p:val>
                                        </p:tav>
                                      </p:tavLst>
                                    </p:anim>
                                    <p:anim calcmode="lin" valueType="num">
                                      <p:cBhvr additive="base">
                                        <p:cTn id="190" dur="500" fill="hold"/>
                                        <p:tgtEl>
                                          <p:spTgt spid="114728"/>
                                        </p:tgtEl>
                                        <p:attrNameLst>
                                          <p:attrName>ppt_y</p:attrName>
                                        </p:attrNameLst>
                                      </p:cBhvr>
                                      <p:tavLst>
                                        <p:tav tm="0">
                                          <p:val>
                                            <p:strVal val="#ppt_y"/>
                                          </p:val>
                                        </p:tav>
                                        <p:tav tm="100000">
                                          <p:val>
                                            <p:strVal val="#ppt_y"/>
                                          </p:val>
                                        </p:tav>
                                      </p:tavLst>
                                    </p:anim>
                                  </p:childTnLst>
                                </p:cTn>
                              </p:par>
                            </p:childTnLst>
                          </p:cTn>
                        </p:par>
                        <p:par>
                          <p:cTn id="191" fill="hold" nodeType="afterGroup">
                            <p:stCondLst>
                              <p:cond delay="21000"/>
                            </p:stCondLst>
                            <p:childTnLst>
                              <p:par>
                                <p:cTn id="192" presetID="14" presetClass="entr" presetSubtype="10" fill="hold" grpId="0" nodeType="afterEffect">
                                  <p:stCondLst>
                                    <p:cond delay="0"/>
                                  </p:stCondLst>
                                  <p:childTnLst>
                                    <p:set>
                                      <p:cBhvr>
                                        <p:cTn id="193" dur="1" fill="hold">
                                          <p:stCondLst>
                                            <p:cond delay="0"/>
                                          </p:stCondLst>
                                        </p:cTn>
                                        <p:tgtEl>
                                          <p:spTgt spid="114729"/>
                                        </p:tgtEl>
                                        <p:attrNameLst>
                                          <p:attrName>style.visibility</p:attrName>
                                        </p:attrNameLst>
                                      </p:cBhvr>
                                      <p:to>
                                        <p:strVal val="visible"/>
                                      </p:to>
                                    </p:set>
                                    <p:animEffect transition="in" filter="randombar(horizontal)">
                                      <p:cBhvr>
                                        <p:cTn id="194" dur="500"/>
                                        <p:tgtEl>
                                          <p:spTgt spid="114729"/>
                                        </p:tgtEl>
                                      </p:cBhvr>
                                    </p:animEffect>
                                  </p:childTnLst>
                                </p:cTn>
                              </p:par>
                            </p:childTnLst>
                          </p:cTn>
                        </p:par>
                        <p:par>
                          <p:cTn id="195" fill="hold" nodeType="afterGroup">
                            <p:stCondLst>
                              <p:cond delay="21500"/>
                            </p:stCondLst>
                            <p:childTnLst>
                              <p:par>
                                <p:cTn id="196" presetID="5" presetClass="entr" presetSubtype="10" fill="hold" grpId="0" nodeType="afterEffect">
                                  <p:stCondLst>
                                    <p:cond delay="0"/>
                                  </p:stCondLst>
                                  <p:childTnLst>
                                    <p:set>
                                      <p:cBhvr>
                                        <p:cTn id="197" dur="1" fill="hold">
                                          <p:stCondLst>
                                            <p:cond delay="0"/>
                                          </p:stCondLst>
                                        </p:cTn>
                                        <p:tgtEl>
                                          <p:spTgt spid="114730"/>
                                        </p:tgtEl>
                                        <p:attrNameLst>
                                          <p:attrName>style.visibility</p:attrName>
                                        </p:attrNameLst>
                                      </p:cBhvr>
                                      <p:to>
                                        <p:strVal val="visible"/>
                                      </p:to>
                                    </p:set>
                                    <p:animEffect transition="in" filter="checkerboard(across)">
                                      <p:cBhvr>
                                        <p:cTn id="198" dur="500"/>
                                        <p:tgtEl>
                                          <p:spTgt spid="114730"/>
                                        </p:tgtEl>
                                      </p:cBhvr>
                                    </p:animEffect>
                                  </p:childTnLst>
                                </p:cTn>
                              </p:par>
                            </p:childTnLst>
                          </p:cTn>
                        </p:par>
                        <p:par>
                          <p:cTn id="199" fill="hold" nodeType="afterGroup">
                            <p:stCondLst>
                              <p:cond delay="22000"/>
                            </p:stCondLst>
                            <p:childTnLst>
                              <p:par>
                                <p:cTn id="200" presetID="2" presetClass="entr" presetSubtype="8" fill="hold" grpId="0" nodeType="afterEffect">
                                  <p:stCondLst>
                                    <p:cond delay="0"/>
                                  </p:stCondLst>
                                  <p:childTnLst>
                                    <p:set>
                                      <p:cBhvr>
                                        <p:cTn id="201" dur="1" fill="hold">
                                          <p:stCondLst>
                                            <p:cond delay="0"/>
                                          </p:stCondLst>
                                        </p:cTn>
                                        <p:tgtEl>
                                          <p:spTgt spid="114731"/>
                                        </p:tgtEl>
                                        <p:attrNameLst>
                                          <p:attrName>style.visibility</p:attrName>
                                        </p:attrNameLst>
                                      </p:cBhvr>
                                      <p:to>
                                        <p:strVal val="visible"/>
                                      </p:to>
                                    </p:set>
                                    <p:anim calcmode="lin" valueType="num">
                                      <p:cBhvr additive="base">
                                        <p:cTn id="202" dur="500" fill="hold"/>
                                        <p:tgtEl>
                                          <p:spTgt spid="114731"/>
                                        </p:tgtEl>
                                        <p:attrNameLst>
                                          <p:attrName>ppt_x</p:attrName>
                                        </p:attrNameLst>
                                      </p:cBhvr>
                                      <p:tavLst>
                                        <p:tav tm="0">
                                          <p:val>
                                            <p:strVal val="0-#ppt_w/2"/>
                                          </p:val>
                                        </p:tav>
                                        <p:tav tm="100000">
                                          <p:val>
                                            <p:strVal val="#ppt_x"/>
                                          </p:val>
                                        </p:tav>
                                      </p:tavLst>
                                    </p:anim>
                                    <p:anim calcmode="lin" valueType="num">
                                      <p:cBhvr additive="base">
                                        <p:cTn id="203" dur="500" fill="hold"/>
                                        <p:tgtEl>
                                          <p:spTgt spid="114731"/>
                                        </p:tgtEl>
                                        <p:attrNameLst>
                                          <p:attrName>ppt_y</p:attrName>
                                        </p:attrNameLst>
                                      </p:cBhvr>
                                      <p:tavLst>
                                        <p:tav tm="0">
                                          <p:val>
                                            <p:strVal val="#ppt_y"/>
                                          </p:val>
                                        </p:tav>
                                        <p:tav tm="100000">
                                          <p:val>
                                            <p:strVal val="#ppt_y"/>
                                          </p:val>
                                        </p:tav>
                                      </p:tavLst>
                                    </p:anim>
                                  </p:childTnLst>
                                </p:cTn>
                              </p:par>
                            </p:childTnLst>
                          </p:cTn>
                        </p:par>
                        <p:par>
                          <p:cTn id="204" fill="hold" nodeType="afterGroup">
                            <p:stCondLst>
                              <p:cond delay="22500"/>
                            </p:stCondLst>
                            <p:childTnLst>
                              <p:par>
                                <p:cTn id="205" presetID="2" presetClass="entr" presetSubtype="6" fill="hold" grpId="0" nodeType="afterEffect">
                                  <p:stCondLst>
                                    <p:cond delay="0"/>
                                  </p:stCondLst>
                                  <p:childTnLst>
                                    <p:set>
                                      <p:cBhvr>
                                        <p:cTn id="206" dur="1" fill="hold">
                                          <p:stCondLst>
                                            <p:cond delay="0"/>
                                          </p:stCondLst>
                                        </p:cTn>
                                        <p:tgtEl>
                                          <p:spTgt spid="114732"/>
                                        </p:tgtEl>
                                        <p:attrNameLst>
                                          <p:attrName>style.visibility</p:attrName>
                                        </p:attrNameLst>
                                      </p:cBhvr>
                                      <p:to>
                                        <p:strVal val="visible"/>
                                      </p:to>
                                    </p:set>
                                    <p:anim calcmode="lin" valueType="num">
                                      <p:cBhvr additive="base">
                                        <p:cTn id="207" dur="500" fill="hold"/>
                                        <p:tgtEl>
                                          <p:spTgt spid="114732"/>
                                        </p:tgtEl>
                                        <p:attrNameLst>
                                          <p:attrName>ppt_x</p:attrName>
                                        </p:attrNameLst>
                                      </p:cBhvr>
                                      <p:tavLst>
                                        <p:tav tm="0">
                                          <p:val>
                                            <p:strVal val="1+#ppt_w/2"/>
                                          </p:val>
                                        </p:tav>
                                        <p:tav tm="100000">
                                          <p:val>
                                            <p:strVal val="#ppt_x"/>
                                          </p:val>
                                        </p:tav>
                                      </p:tavLst>
                                    </p:anim>
                                    <p:anim calcmode="lin" valueType="num">
                                      <p:cBhvr additive="base">
                                        <p:cTn id="208" dur="500" fill="hold"/>
                                        <p:tgtEl>
                                          <p:spTgt spid="114732"/>
                                        </p:tgtEl>
                                        <p:attrNameLst>
                                          <p:attrName>ppt_y</p:attrName>
                                        </p:attrNameLst>
                                      </p:cBhvr>
                                      <p:tavLst>
                                        <p:tav tm="0">
                                          <p:val>
                                            <p:strVal val="1+#ppt_h/2"/>
                                          </p:val>
                                        </p:tav>
                                        <p:tav tm="100000">
                                          <p:val>
                                            <p:strVal val="#ppt_y"/>
                                          </p:val>
                                        </p:tav>
                                      </p:tavLst>
                                    </p:anim>
                                  </p:childTnLst>
                                </p:cTn>
                              </p:par>
                            </p:childTnLst>
                          </p:cTn>
                        </p:par>
                        <p:par>
                          <p:cTn id="209" fill="hold" nodeType="afterGroup">
                            <p:stCondLst>
                              <p:cond delay="23000"/>
                            </p:stCondLst>
                            <p:childTnLst>
                              <p:par>
                                <p:cTn id="210" presetID="2" presetClass="entr" presetSubtype="4" fill="hold" grpId="0" nodeType="afterEffect">
                                  <p:stCondLst>
                                    <p:cond delay="0"/>
                                  </p:stCondLst>
                                  <p:childTnLst>
                                    <p:set>
                                      <p:cBhvr>
                                        <p:cTn id="211" dur="1" fill="hold">
                                          <p:stCondLst>
                                            <p:cond delay="0"/>
                                          </p:stCondLst>
                                        </p:cTn>
                                        <p:tgtEl>
                                          <p:spTgt spid="114733"/>
                                        </p:tgtEl>
                                        <p:attrNameLst>
                                          <p:attrName>style.visibility</p:attrName>
                                        </p:attrNameLst>
                                      </p:cBhvr>
                                      <p:to>
                                        <p:strVal val="visible"/>
                                      </p:to>
                                    </p:set>
                                    <p:anim calcmode="lin" valueType="num">
                                      <p:cBhvr additive="base">
                                        <p:cTn id="212" dur="500" fill="hold"/>
                                        <p:tgtEl>
                                          <p:spTgt spid="114733"/>
                                        </p:tgtEl>
                                        <p:attrNameLst>
                                          <p:attrName>ppt_x</p:attrName>
                                        </p:attrNameLst>
                                      </p:cBhvr>
                                      <p:tavLst>
                                        <p:tav tm="0">
                                          <p:val>
                                            <p:strVal val="#ppt_x"/>
                                          </p:val>
                                        </p:tav>
                                        <p:tav tm="100000">
                                          <p:val>
                                            <p:strVal val="#ppt_x"/>
                                          </p:val>
                                        </p:tav>
                                      </p:tavLst>
                                    </p:anim>
                                    <p:anim calcmode="lin" valueType="num">
                                      <p:cBhvr additive="base">
                                        <p:cTn id="213" dur="500" fill="hold"/>
                                        <p:tgtEl>
                                          <p:spTgt spid="114733"/>
                                        </p:tgtEl>
                                        <p:attrNameLst>
                                          <p:attrName>ppt_y</p:attrName>
                                        </p:attrNameLst>
                                      </p:cBhvr>
                                      <p:tavLst>
                                        <p:tav tm="0">
                                          <p:val>
                                            <p:strVal val="1+#ppt_h/2"/>
                                          </p:val>
                                        </p:tav>
                                        <p:tav tm="100000">
                                          <p:val>
                                            <p:strVal val="#ppt_y"/>
                                          </p:val>
                                        </p:tav>
                                      </p:tavLst>
                                    </p:anim>
                                  </p:childTnLst>
                                </p:cTn>
                              </p:par>
                            </p:childTnLst>
                          </p:cTn>
                        </p:par>
                        <p:par>
                          <p:cTn id="214" fill="hold" nodeType="afterGroup">
                            <p:stCondLst>
                              <p:cond delay="23500"/>
                            </p:stCondLst>
                            <p:childTnLst>
                              <p:par>
                                <p:cTn id="215" presetID="5" presetClass="entr" presetSubtype="10" fill="hold" grpId="0" nodeType="afterEffect">
                                  <p:stCondLst>
                                    <p:cond delay="0"/>
                                  </p:stCondLst>
                                  <p:childTnLst>
                                    <p:set>
                                      <p:cBhvr>
                                        <p:cTn id="216" dur="1" fill="hold">
                                          <p:stCondLst>
                                            <p:cond delay="0"/>
                                          </p:stCondLst>
                                        </p:cTn>
                                        <p:tgtEl>
                                          <p:spTgt spid="114734"/>
                                        </p:tgtEl>
                                        <p:attrNameLst>
                                          <p:attrName>style.visibility</p:attrName>
                                        </p:attrNameLst>
                                      </p:cBhvr>
                                      <p:to>
                                        <p:strVal val="visible"/>
                                      </p:to>
                                    </p:set>
                                    <p:animEffect transition="in" filter="checkerboard(across)">
                                      <p:cBhvr>
                                        <p:cTn id="217" dur="500"/>
                                        <p:tgtEl>
                                          <p:spTgt spid="114734"/>
                                        </p:tgtEl>
                                      </p:cBhvr>
                                    </p:animEffect>
                                  </p:childTnLst>
                                </p:cTn>
                              </p:par>
                            </p:childTnLst>
                          </p:cTn>
                        </p:par>
                        <p:par>
                          <p:cTn id="218" fill="hold" nodeType="afterGroup">
                            <p:stCondLst>
                              <p:cond delay="24000"/>
                            </p:stCondLst>
                            <p:childTnLst>
                              <p:par>
                                <p:cTn id="219" presetID="14" presetClass="entr" presetSubtype="10" fill="hold" grpId="0" nodeType="afterEffect">
                                  <p:stCondLst>
                                    <p:cond delay="0"/>
                                  </p:stCondLst>
                                  <p:childTnLst>
                                    <p:set>
                                      <p:cBhvr>
                                        <p:cTn id="220" dur="1" fill="hold">
                                          <p:stCondLst>
                                            <p:cond delay="0"/>
                                          </p:stCondLst>
                                        </p:cTn>
                                        <p:tgtEl>
                                          <p:spTgt spid="114735"/>
                                        </p:tgtEl>
                                        <p:attrNameLst>
                                          <p:attrName>style.visibility</p:attrName>
                                        </p:attrNameLst>
                                      </p:cBhvr>
                                      <p:to>
                                        <p:strVal val="visible"/>
                                      </p:to>
                                    </p:set>
                                    <p:animEffect transition="in" filter="randombar(horizontal)">
                                      <p:cBhvr>
                                        <p:cTn id="221" dur="500"/>
                                        <p:tgtEl>
                                          <p:spTgt spid="114735"/>
                                        </p:tgtEl>
                                      </p:cBhvr>
                                    </p:animEffect>
                                  </p:childTnLst>
                                </p:cTn>
                              </p:par>
                            </p:childTnLst>
                          </p:cTn>
                        </p:par>
                        <p:par>
                          <p:cTn id="222" fill="hold" nodeType="afterGroup">
                            <p:stCondLst>
                              <p:cond delay="24500"/>
                            </p:stCondLst>
                            <p:childTnLst>
                              <p:par>
                                <p:cTn id="223" presetID="2" presetClass="entr" presetSubtype="8" fill="hold" grpId="0" nodeType="afterEffect">
                                  <p:stCondLst>
                                    <p:cond delay="0"/>
                                  </p:stCondLst>
                                  <p:childTnLst>
                                    <p:set>
                                      <p:cBhvr>
                                        <p:cTn id="224" dur="1" fill="hold">
                                          <p:stCondLst>
                                            <p:cond delay="0"/>
                                          </p:stCondLst>
                                        </p:cTn>
                                        <p:tgtEl>
                                          <p:spTgt spid="114736"/>
                                        </p:tgtEl>
                                        <p:attrNameLst>
                                          <p:attrName>style.visibility</p:attrName>
                                        </p:attrNameLst>
                                      </p:cBhvr>
                                      <p:to>
                                        <p:strVal val="visible"/>
                                      </p:to>
                                    </p:set>
                                    <p:anim calcmode="lin" valueType="num">
                                      <p:cBhvr additive="base">
                                        <p:cTn id="225" dur="500" fill="hold"/>
                                        <p:tgtEl>
                                          <p:spTgt spid="114736"/>
                                        </p:tgtEl>
                                        <p:attrNameLst>
                                          <p:attrName>ppt_x</p:attrName>
                                        </p:attrNameLst>
                                      </p:cBhvr>
                                      <p:tavLst>
                                        <p:tav tm="0">
                                          <p:val>
                                            <p:strVal val="0-#ppt_w/2"/>
                                          </p:val>
                                        </p:tav>
                                        <p:tav tm="100000">
                                          <p:val>
                                            <p:strVal val="#ppt_x"/>
                                          </p:val>
                                        </p:tav>
                                      </p:tavLst>
                                    </p:anim>
                                    <p:anim calcmode="lin" valueType="num">
                                      <p:cBhvr additive="base">
                                        <p:cTn id="226" dur="500" fill="hold"/>
                                        <p:tgtEl>
                                          <p:spTgt spid="114736"/>
                                        </p:tgtEl>
                                        <p:attrNameLst>
                                          <p:attrName>ppt_y</p:attrName>
                                        </p:attrNameLst>
                                      </p:cBhvr>
                                      <p:tavLst>
                                        <p:tav tm="0">
                                          <p:val>
                                            <p:strVal val="#ppt_y"/>
                                          </p:val>
                                        </p:tav>
                                        <p:tav tm="100000">
                                          <p:val>
                                            <p:strVal val="#ppt_y"/>
                                          </p:val>
                                        </p:tav>
                                      </p:tavLst>
                                    </p:anim>
                                  </p:childTnLst>
                                </p:cTn>
                              </p:par>
                            </p:childTnLst>
                          </p:cTn>
                        </p:par>
                        <p:par>
                          <p:cTn id="227" fill="hold" nodeType="afterGroup">
                            <p:stCondLst>
                              <p:cond delay="25000"/>
                            </p:stCondLst>
                            <p:childTnLst>
                              <p:par>
                                <p:cTn id="228" presetID="2" presetClass="entr" presetSubtype="2" fill="hold" grpId="0" nodeType="afterEffect">
                                  <p:stCondLst>
                                    <p:cond delay="0"/>
                                  </p:stCondLst>
                                  <p:childTnLst>
                                    <p:set>
                                      <p:cBhvr>
                                        <p:cTn id="229" dur="1" fill="hold">
                                          <p:stCondLst>
                                            <p:cond delay="0"/>
                                          </p:stCondLst>
                                        </p:cTn>
                                        <p:tgtEl>
                                          <p:spTgt spid="114737"/>
                                        </p:tgtEl>
                                        <p:attrNameLst>
                                          <p:attrName>style.visibility</p:attrName>
                                        </p:attrNameLst>
                                      </p:cBhvr>
                                      <p:to>
                                        <p:strVal val="visible"/>
                                      </p:to>
                                    </p:set>
                                    <p:anim calcmode="lin" valueType="num">
                                      <p:cBhvr additive="base">
                                        <p:cTn id="230" dur="500" fill="hold"/>
                                        <p:tgtEl>
                                          <p:spTgt spid="114737"/>
                                        </p:tgtEl>
                                        <p:attrNameLst>
                                          <p:attrName>ppt_x</p:attrName>
                                        </p:attrNameLst>
                                      </p:cBhvr>
                                      <p:tavLst>
                                        <p:tav tm="0">
                                          <p:val>
                                            <p:strVal val="1+#ppt_w/2"/>
                                          </p:val>
                                        </p:tav>
                                        <p:tav tm="100000">
                                          <p:val>
                                            <p:strVal val="#ppt_x"/>
                                          </p:val>
                                        </p:tav>
                                      </p:tavLst>
                                    </p:anim>
                                    <p:anim calcmode="lin" valueType="num">
                                      <p:cBhvr additive="base">
                                        <p:cTn id="231" dur="500" fill="hold"/>
                                        <p:tgtEl>
                                          <p:spTgt spid="114737"/>
                                        </p:tgtEl>
                                        <p:attrNameLst>
                                          <p:attrName>ppt_y</p:attrName>
                                        </p:attrNameLst>
                                      </p:cBhvr>
                                      <p:tavLst>
                                        <p:tav tm="0">
                                          <p:val>
                                            <p:strVal val="#ppt_y"/>
                                          </p:val>
                                        </p:tav>
                                        <p:tav tm="100000">
                                          <p:val>
                                            <p:strVal val="#ppt_y"/>
                                          </p:val>
                                        </p:tav>
                                      </p:tavLst>
                                    </p:anim>
                                  </p:childTnLst>
                                </p:cTn>
                              </p:par>
                            </p:childTnLst>
                          </p:cTn>
                        </p:par>
                        <p:par>
                          <p:cTn id="232" fill="hold" nodeType="afterGroup">
                            <p:stCondLst>
                              <p:cond delay="25500"/>
                            </p:stCondLst>
                            <p:childTnLst>
                              <p:par>
                                <p:cTn id="233" presetID="5" presetClass="entr" presetSubtype="10" fill="hold" grpId="0" nodeType="afterEffect">
                                  <p:stCondLst>
                                    <p:cond delay="0"/>
                                  </p:stCondLst>
                                  <p:childTnLst>
                                    <p:set>
                                      <p:cBhvr>
                                        <p:cTn id="234" dur="1" fill="hold">
                                          <p:stCondLst>
                                            <p:cond delay="0"/>
                                          </p:stCondLst>
                                        </p:cTn>
                                        <p:tgtEl>
                                          <p:spTgt spid="114738"/>
                                        </p:tgtEl>
                                        <p:attrNameLst>
                                          <p:attrName>style.visibility</p:attrName>
                                        </p:attrNameLst>
                                      </p:cBhvr>
                                      <p:to>
                                        <p:strVal val="visible"/>
                                      </p:to>
                                    </p:set>
                                    <p:animEffect transition="in" filter="checkerboard(across)">
                                      <p:cBhvr>
                                        <p:cTn id="235" dur="500"/>
                                        <p:tgtEl>
                                          <p:spTgt spid="114738"/>
                                        </p:tgtEl>
                                      </p:cBhvr>
                                    </p:animEffect>
                                  </p:childTnLst>
                                </p:cTn>
                              </p:par>
                            </p:childTnLst>
                          </p:cTn>
                        </p:par>
                        <p:par>
                          <p:cTn id="236" fill="hold" nodeType="afterGroup">
                            <p:stCondLst>
                              <p:cond delay="26000"/>
                            </p:stCondLst>
                            <p:childTnLst>
                              <p:par>
                                <p:cTn id="237" presetID="3" presetClass="entr" presetSubtype="10" fill="hold" grpId="0" nodeType="afterEffect">
                                  <p:stCondLst>
                                    <p:cond delay="0"/>
                                  </p:stCondLst>
                                  <p:childTnLst>
                                    <p:set>
                                      <p:cBhvr>
                                        <p:cTn id="238" dur="1" fill="hold">
                                          <p:stCondLst>
                                            <p:cond delay="0"/>
                                          </p:stCondLst>
                                        </p:cTn>
                                        <p:tgtEl>
                                          <p:spTgt spid="114739"/>
                                        </p:tgtEl>
                                        <p:attrNameLst>
                                          <p:attrName>style.visibility</p:attrName>
                                        </p:attrNameLst>
                                      </p:cBhvr>
                                      <p:to>
                                        <p:strVal val="visible"/>
                                      </p:to>
                                    </p:set>
                                    <p:animEffect transition="in" filter="blinds(horizontal)">
                                      <p:cBhvr>
                                        <p:cTn id="239" dur="500"/>
                                        <p:tgtEl>
                                          <p:spTgt spid="114739"/>
                                        </p:tgtEl>
                                      </p:cBhvr>
                                    </p:animEffect>
                                  </p:childTnLst>
                                </p:cTn>
                              </p:par>
                            </p:childTnLst>
                          </p:cTn>
                        </p:par>
                        <p:par>
                          <p:cTn id="240" fill="hold" nodeType="afterGroup">
                            <p:stCondLst>
                              <p:cond delay="26500"/>
                            </p:stCondLst>
                            <p:childTnLst>
                              <p:par>
                                <p:cTn id="241" presetID="2" presetClass="entr" presetSubtype="8" fill="hold" grpId="0" nodeType="afterEffect">
                                  <p:stCondLst>
                                    <p:cond delay="0"/>
                                  </p:stCondLst>
                                  <p:childTnLst>
                                    <p:set>
                                      <p:cBhvr>
                                        <p:cTn id="242" dur="1" fill="hold">
                                          <p:stCondLst>
                                            <p:cond delay="0"/>
                                          </p:stCondLst>
                                        </p:cTn>
                                        <p:tgtEl>
                                          <p:spTgt spid="114740"/>
                                        </p:tgtEl>
                                        <p:attrNameLst>
                                          <p:attrName>style.visibility</p:attrName>
                                        </p:attrNameLst>
                                      </p:cBhvr>
                                      <p:to>
                                        <p:strVal val="visible"/>
                                      </p:to>
                                    </p:set>
                                    <p:anim calcmode="lin" valueType="num">
                                      <p:cBhvr additive="base">
                                        <p:cTn id="243" dur="500" fill="hold"/>
                                        <p:tgtEl>
                                          <p:spTgt spid="114740"/>
                                        </p:tgtEl>
                                        <p:attrNameLst>
                                          <p:attrName>ppt_x</p:attrName>
                                        </p:attrNameLst>
                                      </p:cBhvr>
                                      <p:tavLst>
                                        <p:tav tm="0">
                                          <p:val>
                                            <p:strVal val="0-#ppt_w/2"/>
                                          </p:val>
                                        </p:tav>
                                        <p:tav tm="100000">
                                          <p:val>
                                            <p:strVal val="#ppt_x"/>
                                          </p:val>
                                        </p:tav>
                                      </p:tavLst>
                                    </p:anim>
                                    <p:anim calcmode="lin" valueType="num">
                                      <p:cBhvr additive="base">
                                        <p:cTn id="244" dur="500" fill="hold"/>
                                        <p:tgtEl>
                                          <p:spTgt spid="114740"/>
                                        </p:tgtEl>
                                        <p:attrNameLst>
                                          <p:attrName>ppt_y</p:attrName>
                                        </p:attrNameLst>
                                      </p:cBhvr>
                                      <p:tavLst>
                                        <p:tav tm="0">
                                          <p:val>
                                            <p:strVal val="#ppt_y"/>
                                          </p:val>
                                        </p:tav>
                                        <p:tav tm="100000">
                                          <p:val>
                                            <p:strVal val="#ppt_y"/>
                                          </p:val>
                                        </p:tav>
                                      </p:tavLst>
                                    </p:anim>
                                  </p:childTnLst>
                                </p:cTn>
                              </p:par>
                            </p:childTnLst>
                          </p:cTn>
                        </p:par>
                        <p:par>
                          <p:cTn id="245" fill="hold" nodeType="afterGroup">
                            <p:stCondLst>
                              <p:cond delay="27000"/>
                            </p:stCondLst>
                            <p:childTnLst>
                              <p:par>
                                <p:cTn id="246" presetID="2" presetClass="entr" presetSubtype="6" fill="hold" grpId="0" nodeType="afterEffect">
                                  <p:stCondLst>
                                    <p:cond delay="0"/>
                                  </p:stCondLst>
                                  <p:childTnLst>
                                    <p:set>
                                      <p:cBhvr>
                                        <p:cTn id="247" dur="1" fill="hold">
                                          <p:stCondLst>
                                            <p:cond delay="0"/>
                                          </p:stCondLst>
                                        </p:cTn>
                                        <p:tgtEl>
                                          <p:spTgt spid="114741"/>
                                        </p:tgtEl>
                                        <p:attrNameLst>
                                          <p:attrName>style.visibility</p:attrName>
                                        </p:attrNameLst>
                                      </p:cBhvr>
                                      <p:to>
                                        <p:strVal val="visible"/>
                                      </p:to>
                                    </p:set>
                                    <p:anim calcmode="lin" valueType="num">
                                      <p:cBhvr additive="base">
                                        <p:cTn id="248" dur="500" fill="hold"/>
                                        <p:tgtEl>
                                          <p:spTgt spid="114741"/>
                                        </p:tgtEl>
                                        <p:attrNameLst>
                                          <p:attrName>ppt_x</p:attrName>
                                        </p:attrNameLst>
                                      </p:cBhvr>
                                      <p:tavLst>
                                        <p:tav tm="0">
                                          <p:val>
                                            <p:strVal val="1+#ppt_w/2"/>
                                          </p:val>
                                        </p:tav>
                                        <p:tav tm="100000">
                                          <p:val>
                                            <p:strVal val="#ppt_x"/>
                                          </p:val>
                                        </p:tav>
                                      </p:tavLst>
                                    </p:anim>
                                    <p:anim calcmode="lin" valueType="num">
                                      <p:cBhvr additive="base">
                                        <p:cTn id="249" dur="500" fill="hold"/>
                                        <p:tgtEl>
                                          <p:spTgt spid="114741"/>
                                        </p:tgtEl>
                                        <p:attrNameLst>
                                          <p:attrName>ppt_y</p:attrName>
                                        </p:attrNameLst>
                                      </p:cBhvr>
                                      <p:tavLst>
                                        <p:tav tm="0">
                                          <p:val>
                                            <p:strVal val="1+#ppt_h/2"/>
                                          </p:val>
                                        </p:tav>
                                        <p:tav tm="100000">
                                          <p:val>
                                            <p:strVal val="#ppt_y"/>
                                          </p:val>
                                        </p:tav>
                                      </p:tavLst>
                                    </p:anim>
                                  </p:childTnLst>
                                </p:cTn>
                              </p:par>
                            </p:childTnLst>
                          </p:cTn>
                        </p:par>
                        <p:par>
                          <p:cTn id="250" fill="hold" nodeType="afterGroup">
                            <p:stCondLst>
                              <p:cond delay="27500"/>
                            </p:stCondLst>
                            <p:childTnLst>
                              <p:par>
                                <p:cTn id="251" presetID="5" presetClass="entr" presetSubtype="10" fill="hold" grpId="0" nodeType="afterEffect">
                                  <p:stCondLst>
                                    <p:cond delay="0"/>
                                  </p:stCondLst>
                                  <p:childTnLst>
                                    <p:set>
                                      <p:cBhvr>
                                        <p:cTn id="252" dur="1" fill="hold">
                                          <p:stCondLst>
                                            <p:cond delay="0"/>
                                          </p:stCondLst>
                                        </p:cTn>
                                        <p:tgtEl>
                                          <p:spTgt spid="114742"/>
                                        </p:tgtEl>
                                        <p:attrNameLst>
                                          <p:attrName>style.visibility</p:attrName>
                                        </p:attrNameLst>
                                      </p:cBhvr>
                                      <p:to>
                                        <p:strVal val="visible"/>
                                      </p:to>
                                    </p:set>
                                    <p:animEffect transition="in" filter="checkerboard(across)">
                                      <p:cBhvr>
                                        <p:cTn id="253" dur="500"/>
                                        <p:tgtEl>
                                          <p:spTgt spid="114742"/>
                                        </p:tgtEl>
                                      </p:cBhvr>
                                    </p:animEffect>
                                  </p:childTnLst>
                                </p:cTn>
                              </p:par>
                            </p:childTnLst>
                          </p:cTn>
                        </p:par>
                        <p:par>
                          <p:cTn id="254" fill="hold" nodeType="afterGroup">
                            <p:stCondLst>
                              <p:cond delay="28000"/>
                            </p:stCondLst>
                            <p:childTnLst>
                              <p:par>
                                <p:cTn id="255" presetID="4" presetClass="entr" presetSubtype="16" fill="hold" grpId="0" nodeType="afterEffect">
                                  <p:stCondLst>
                                    <p:cond delay="0"/>
                                  </p:stCondLst>
                                  <p:childTnLst>
                                    <p:set>
                                      <p:cBhvr>
                                        <p:cTn id="256" dur="1" fill="hold">
                                          <p:stCondLst>
                                            <p:cond delay="0"/>
                                          </p:stCondLst>
                                        </p:cTn>
                                        <p:tgtEl>
                                          <p:spTgt spid="114743"/>
                                        </p:tgtEl>
                                        <p:attrNameLst>
                                          <p:attrName>style.visibility</p:attrName>
                                        </p:attrNameLst>
                                      </p:cBhvr>
                                      <p:to>
                                        <p:strVal val="visible"/>
                                      </p:to>
                                    </p:set>
                                    <p:animEffect transition="in" filter="box(in)">
                                      <p:cBhvr>
                                        <p:cTn id="257" dur="500"/>
                                        <p:tgtEl>
                                          <p:spTgt spid="114743"/>
                                        </p:tgtEl>
                                      </p:cBhvr>
                                    </p:animEffect>
                                  </p:childTnLst>
                                </p:cTn>
                              </p:par>
                            </p:childTnLst>
                          </p:cTn>
                        </p:par>
                        <p:par>
                          <p:cTn id="258" fill="hold" nodeType="afterGroup">
                            <p:stCondLst>
                              <p:cond delay="28500"/>
                            </p:stCondLst>
                            <p:childTnLst>
                              <p:par>
                                <p:cTn id="259" presetID="2" presetClass="entr" presetSubtype="8" fill="hold" grpId="0" nodeType="afterEffect">
                                  <p:stCondLst>
                                    <p:cond delay="0"/>
                                  </p:stCondLst>
                                  <p:childTnLst>
                                    <p:set>
                                      <p:cBhvr>
                                        <p:cTn id="260" dur="1" fill="hold">
                                          <p:stCondLst>
                                            <p:cond delay="0"/>
                                          </p:stCondLst>
                                        </p:cTn>
                                        <p:tgtEl>
                                          <p:spTgt spid="114744"/>
                                        </p:tgtEl>
                                        <p:attrNameLst>
                                          <p:attrName>style.visibility</p:attrName>
                                        </p:attrNameLst>
                                      </p:cBhvr>
                                      <p:to>
                                        <p:strVal val="visible"/>
                                      </p:to>
                                    </p:set>
                                    <p:anim calcmode="lin" valueType="num">
                                      <p:cBhvr additive="base">
                                        <p:cTn id="261" dur="500" fill="hold"/>
                                        <p:tgtEl>
                                          <p:spTgt spid="114744"/>
                                        </p:tgtEl>
                                        <p:attrNameLst>
                                          <p:attrName>ppt_x</p:attrName>
                                        </p:attrNameLst>
                                      </p:cBhvr>
                                      <p:tavLst>
                                        <p:tav tm="0">
                                          <p:val>
                                            <p:strVal val="0-#ppt_w/2"/>
                                          </p:val>
                                        </p:tav>
                                        <p:tav tm="100000">
                                          <p:val>
                                            <p:strVal val="#ppt_x"/>
                                          </p:val>
                                        </p:tav>
                                      </p:tavLst>
                                    </p:anim>
                                    <p:anim calcmode="lin" valueType="num">
                                      <p:cBhvr additive="base">
                                        <p:cTn id="262" dur="500" fill="hold"/>
                                        <p:tgtEl>
                                          <p:spTgt spid="114744"/>
                                        </p:tgtEl>
                                        <p:attrNameLst>
                                          <p:attrName>ppt_y</p:attrName>
                                        </p:attrNameLst>
                                      </p:cBhvr>
                                      <p:tavLst>
                                        <p:tav tm="0">
                                          <p:val>
                                            <p:strVal val="#ppt_y"/>
                                          </p:val>
                                        </p:tav>
                                        <p:tav tm="100000">
                                          <p:val>
                                            <p:strVal val="#ppt_y"/>
                                          </p:val>
                                        </p:tav>
                                      </p:tavLst>
                                    </p:anim>
                                  </p:childTnLst>
                                </p:cTn>
                              </p:par>
                            </p:childTnLst>
                          </p:cTn>
                        </p:par>
                        <p:par>
                          <p:cTn id="263" fill="hold" nodeType="afterGroup">
                            <p:stCondLst>
                              <p:cond delay="29000"/>
                            </p:stCondLst>
                            <p:childTnLst>
                              <p:par>
                                <p:cTn id="264" presetID="2" presetClass="entr" presetSubtype="2" fill="hold" grpId="0" nodeType="afterEffect">
                                  <p:stCondLst>
                                    <p:cond delay="0"/>
                                  </p:stCondLst>
                                  <p:childTnLst>
                                    <p:set>
                                      <p:cBhvr>
                                        <p:cTn id="265" dur="1" fill="hold">
                                          <p:stCondLst>
                                            <p:cond delay="0"/>
                                          </p:stCondLst>
                                        </p:cTn>
                                        <p:tgtEl>
                                          <p:spTgt spid="114745"/>
                                        </p:tgtEl>
                                        <p:attrNameLst>
                                          <p:attrName>style.visibility</p:attrName>
                                        </p:attrNameLst>
                                      </p:cBhvr>
                                      <p:to>
                                        <p:strVal val="visible"/>
                                      </p:to>
                                    </p:set>
                                    <p:anim calcmode="lin" valueType="num">
                                      <p:cBhvr additive="base">
                                        <p:cTn id="266" dur="500" fill="hold"/>
                                        <p:tgtEl>
                                          <p:spTgt spid="114745"/>
                                        </p:tgtEl>
                                        <p:attrNameLst>
                                          <p:attrName>ppt_x</p:attrName>
                                        </p:attrNameLst>
                                      </p:cBhvr>
                                      <p:tavLst>
                                        <p:tav tm="0">
                                          <p:val>
                                            <p:strVal val="1+#ppt_w/2"/>
                                          </p:val>
                                        </p:tav>
                                        <p:tav tm="100000">
                                          <p:val>
                                            <p:strVal val="#ppt_x"/>
                                          </p:val>
                                        </p:tav>
                                      </p:tavLst>
                                    </p:anim>
                                    <p:anim calcmode="lin" valueType="num">
                                      <p:cBhvr additive="base">
                                        <p:cTn id="267" dur="500" fill="hold"/>
                                        <p:tgtEl>
                                          <p:spTgt spid="114745"/>
                                        </p:tgtEl>
                                        <p:attrNameLst>
                                          <p:attrName>ppt_y</p:attrName>
                                        </p:attrNameLst>
                                      </p:cBhvr>
                                      <p:tavLst>
                                        <p:tav tm="0">
                                          <p:val>
                                            <p:strVal val="#ppt_y"/>
                                          </p:val>
                                        </p:tav>
                                        <p:tav tm="100000">
                                          <p:val>
                                            <p:strVal val="#ppt_y"/>
                                          </p:val>
                                        </p:tav>
                                      </p:tavLst>
                                    </p:anim>
                                  </p:childTnLst>
                                </p:cTn>
                              </p:par>
                            </p:childTnLst>
                          </p:cTn>
                        </p:par>
                        <p:par>
                          <p:cTn id="268" fill="hold" nodeType="afterGroup">
                            <p:stCondLst>
                              <p:cond delay="29500"/>
                            </p:stCondLst>
                            <p:childTnLst>
                              <p:par>
                                <p:cTn id="269" presetID="14" presetClass="entr" presetSubtype="10" fill="hold" grpId="0" nodeType="afterEffect">
                                  <p:stCondLst>
                                    <p:cond delay="0"/>
                                  </p:stCondLst>
                                  <p:childTnLst>
                                    <p:set>
                                      <p:cBhvr>
                                        <p:cTn id="270" dur="1" fill="hold">
                                          <p:stCondLst>
                                            <p:cond delay="0"/>
                                          </p:stCondLst>
                                        </p:cTn>
                                        <p:tgtEl>
                                          <p:spTgt spid="114746"/>
                                        </p:tgtEl>
                                        <p:attrNameLst>
                                          <p:attrName>style.visibility</p:attrName>
                                        </p:attrNameLst>
                                      </p:cBhvr>
                                      <p:to>
                                        <p:strVal val="visible"/>
                                      </p:to>
                                    </p:set>
                                    <p:animEffect transition="in" filter="randombar(horizontal)">
                                      <p:cBhvr>
                                        <p:cTn id="271" dur="500"/>
                                        <p:tgtEl>
                                          <p:spTgt spid="114746"/>
                                        </p:tgtEl>
                                      </p:cBhvr>
                                    </p:animEffect>
                                  </p:childTnLst>
                                </p:cTn>
                              </p:par>
                            </p:childTnLst>
                          </p:cTn>
                        </p:par>
                        <p:par>
                          <p:cTn id="272" fill="hold" nodeType="afterGroup">
                            <p:stCondLst>
                              <p:cond delay="30000"/>
                            </p:stCondLst>
                            <p:childTnLst>
                              <p:par>
                                <p:cTn id="273" presetID="16" presetClass="entr" presetSubtype="42" fill="hold" grpId="0" nodeType="afterEffect">
                                  <p:stCondLst>
                                    <p:cond delay="0"/>
                                  </p:stCondLst>
                                  <p:childTnLst>
                                    <p:set>
                                      <p:cBhvr>
                                        <p:cTn id="274" dur="1" fill="hold">
                                          <p:stCondLst>
                                            <p:cond delay="0"/>
                                          </p:stCondLst>
                                        </p:cTn>
                                        <p:tgtEl>
                                          <p:spTgt spid="114690"/>
                                        </p:tgtEl>
                                        <p:attrNameLst>
                                          <p:attrName>style.visibility</p:attrName>
                                        </p:attrNameLst>
                                      </p:cBhvr>
                                      <p:to>
                                        <p:strVal val="visible"/>
                                      </p:to>
                                    </p:set>
                                    <p:animEffect transition="in" filter="barn(outHorizontal)">
                                      <p:cBhvr>
                                        <p:cTn id="275" dur="500"/>
                                        <p:tgtEl>
                                          <p:spTgt spid="1146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747" grpId="0" animBg="1"/>
      <p:bldP spid="114693" grpId="0" animBg="1"/>
      <p:bldP spid="114694" grpId="0" animBg="1"/>
      <p:bldP spid="114695" grpId="0" animBg="1"/>
      <p:bldP spid="114696" grpId="0" animBg="1"/>
      <p:bldP spid="114705" grpId="0" animBg="1"/>
      <p:bldP spid="114706" grpId="0" autoUpdateAnimBg="0"/>
      <p:bldP spid="114707" grpId="0" autoUpdateAnimBg="0"/>
      <p:bldP spid="114708" grpId="0" animBg="1"/>
      <p:bldP spid="114718" grpId="0" animBg="1"/>
      <p:bldP spid="114719" grpId="0" autoUpdateAnimBg="0"/>
      <p:bldP spid="114720" grpId="0" animBg="1"/>
      <p:bldP spid="114721" grpId="0" animBg="1"/>
      <p:bldP spid="114722" grpId="0" autoUpdateAnimBg="0"/>
      <p:bldP spid="114723" grpId="0" animBg="1"/>
      <p:bldP spid="114724" grpId="0" animBg="1"/>
      <p:bldP spid="114725" grpId="0" autoUpdateAnimBg="0"/>
      <p:bldP spid="114726" grpId="0" animBg="1"/>
      <p:bldP spid="114727" grpId="0" animBg="1"/>
      <p:bldP spid="114728" grpId="0" autoUpdateAnimBg="0"/>
      <p:bldP spid="114729" grpId="0" animBg="1"/>
      <p:bldP spid="114730" grpId="0" animBg="1"/>
      <p:bldP spid="114731" grpId="0" autoUpdateAnimBg="0"/>
      <p:bldP spid="114732" grpId="0" autoUpdateAnimBg="0"/>
      <p:bldP spid="114733" grpId="0" autoUpdateAnimBg="0"/>
      <p:bldP spid="114734" grpId="0" animBg="1"/>
      <p:bldP spid="114735" grpId="0" animBg="1"/>
      <p:bldP spid="114736" grpId="0" autoUpdateAnimBg="0"/>
      <p:bldP spid="114737" grpId="0" autoUpdateAnimBg="0"/>
      <p:bldP spid="114738" grpId="0" animBg="1"/>
      <p:bldP spid="114739" grpId="0" animBg="1"/>
      <p:bldP spid="114740" grpId="0" autoUpdateAnimBg="0"/>
      <p:bldP spid="114741" grpId="0" autoUpdateAnimBg="0"/>
      <p:bldP spid="114742" grpId="0" animBg="1"/>
      <p:bldP spid="114743" grpId="0" animBg="1"/>
      <p:bldP spid="114744" grpId="0" autoUpdateAnimBg="0"/>
      <p:bldP spid="114745" grpId="0" autoUpdateAnimBg="0"/>
      <p:bldP spid="114746" grpId="0" animBg="1"/>
      <p:bldP spid="11469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a date 3">
            <a:extLst>
              <a:ext uri="{FF2B5EF4-FFF2-40B4-BE49-F238E27FC236}">
                <a16:creationId xmlns:a16="http://schemas.microsoft.com/office/drawing/2014/main" id="{7DA039A7-22C4-5149-9689-2AF9C6EEB58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r>
              <a:rPr kumimoji="0" lang="fr-FR" altLang="fr-FR" sz="1400">
                <a:solidFill>
                  <a:schemeClr val="bg2"/>
                </a:solidFill>
                <a:latin typeface="Arial" panose="020B0604020202020204" pitchFamily="34" charset="0"/>
              </a:rPr>
              <a:t>Montpellier</a:t>
            </a:r>
          </a:p>
        </p:txBody>
      </p:sp>
      <p:sp>
        <p:nvSpPr>
          <p:cNvPr id="7171" name="Espace réservé du pied de page 4">
            <a:extLst>
              <a:ext uri="{FF2B5EF4-FFF2-40B4-BE49-F238E27FC236}">
                <a16:creationId xmlns:a16="http://schemas.microsoft.com/office/drawing/2014/main" id="{35469760-D35C-DB4F-AF6A-47B7962CCF91}"/>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r>
              <a:rPr kumimoji="0" lang="fr-FR" altLang="fr-FR" sz="1400">
                <a:solidFill>
                  <a:schemeClr val="bg2"/>
                </a:solidFill>
                <a:latin typeface="Arial" panose="020B0604020202020204" pitchFamily="34" charset="0"/>
              </a:rPr>
              <a:t> La PréAO et Powerpoint</a:t>
            </a:r>
          </a:p>
        </p:txBody>
      </p:sp>
      <p:sp>
        <p:nvSpPr>
          <p:cNvPr id="7172" name="Espace réservé du numéro de diapositive 5">
            <a:extLst>
              <a:ext uri="{FF2B5EF4-FFF2-40B4-BE49-F238E27FC236}">
                <a16:creationId xmlns:a16="http://schemas.microsoft.com/office/drawing/2014/main" id="{C0DC99F2-C205-2248-A9A1-DC850B752BC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r>
              <a:rPr kumimoji="0" lang="fr-FR" altLang="fr-FR" sz="1400">
                <a:solidFill>
                  <a:schemeClr val="bg2"/>
                </a:solidFill>
                <a:latin typeface="Arial" panose="020B0604020202020204" pitchFamily="34" charset="0"/>
              </a:rPr>
              <a:t>Page </a:t>
            </a:r>
            <a:fld id="{D20523C6-EA0B-2B41-B6E8-27751FDED0E5}" type="slidenum">
              <a:rPr kumimoji="0" lang="fr-FR" altLang="fr-FR" sz="1400">
                <a:solidFill>
                  <a:schemeClr val="bg2"/>
                </a:solidFill>
                <a:latin typeface="Arial" panose="020B0604020202020204" pitchFamily="34" charset="0"/>
              </a:rPr>
              <a:pPr/>
              <a:t>5</a:t>
            </a:fld>
            <a:endParaRPr kumimoji="0" lang="fr-FR" altLang="fr-FR" sz="1400">
              <a:solidFill>
                <a:schemeClr val="bg2"/>
              </a:solidFill>
              <a:latin typeface="Arial" panose="020B0604020202020204" pitchFamily="34" charset="0"/>
            </a:endParaRPr>
          </a:p>
        </p:txBody>
      </p:sp>
      <p:sp>
        <p:nvSpPr>
          <p:cNvPr id="95234" name="Rectangle 2">
            <a:extLst>
              <a:ext uri="{FF2B5EF4-FFF2-40B4-BE49-F238E27FC236}">
                <a16:creationId xmlns:a16="http://schemas.microsoft.com/office/drawing/2014/main" id="{A5DF27FF-4C68-0C4E-8610-DCFAD273D61A}"/>
              </a:ext>
            </a:extLst>
          </p:cNvPr>
          <p:cNvSpPr>
            <a:spLocks noGrp="1" noChangeArrowheads="1"/>
          </p:cNvSpPr>
          <p:nvPr>
            <p:ph type="title"/>
          </p:nvPr>
        </p:nvSpPr>
        <p:spPr/>
        <p:txBody>
          <a:bodyPr/>
          <a:lstStyle/>
          <a:p>
            <a:pPr>
              <a:defRPr/>
            </a:pPr>
            <a:r>
              <a:rPr lang="fr-FR"/>
              <a:t>Quelques règles</a:t>
            </a:r>
          </a:p>
        </p:txBody>
      </p:sp>
      <p:sp>
        <p:nvSpPr>
          <p:cNvPr id="7174" name="Rectangle 3">
            <a:extLst>
              <a:ext uri="{FF2B5EF4-FFF2-40B4-BE49-F238E27FC236}">
                <a16:creationId xmlns:a16="http://schemas.microsoft.com/office/drawing/2014/main" id="{0BB508E9-1B4F-CC49-81D0-D9BB061A45A0}"/>
              </a:ext>
            </a:extLst>
          </p:cNvPr>
          <p:cNvSpPr>
            <a:spLocks noGrp="1" noChangeArrowheads="1"/>
          </p:cNvSpPr>
          <p:nvPr>
            <p:ph type="body" idx="1"/>
          </p:nvPr>
        </p:nvSpPr>
        <p:spPr>
          <a:xfrm>
            <a:off x="857250" y="1828800"/>
            <a:ext cx="8024813" cy="4171950"/>
          </a:xfrm>
        </p:spPr>
        <p:txBody>
          <a:bodyPr/>
          <a:lstStyle/>
          <a:p>
            <a:pPr>
              <a:lnSpc>
                <a:spcPct val="80000"/>
              </a:lnSpc>
              <a:buFont typeface="Wingdings" pitchFamily="2" charset="2"/>
              <a:buChar char="Ø"/>
            </a:pPr>
            <a:r>
              <a:rPr lang="fr-FR" altLang="fr-FR" dirty="0"/>
              <a:t>Avoir le bon timing</a:t>
            </a:r>
          </a:p>
          <a:p>
            <a:pPr lvl="1">
              <a:lnSpc>
                <a:spcPct val="80000"/>
              </a:lnSpc>
              <a:buFont typeface="Wingdings" pitchFamily="2" charset="2"/>
              <a:buChar char="Ø"/>
            </a:pPr>
            <a:r>
              <a:rPr lang="fr-FR" altLang="fr-FR" dirty="0"/>
              <a:t>De 30 à 90 s par diapo, soit 1 diapo par minute en moyenne</a:t>
            </a:r>
          </a:p>
          <a:p>
            <a:pPr>
              <a:lnSpc>
                <a:spcPct val="80000"/>
              </a:lnSpc>
              <a:buFont typeface="Wingdings" pitchFamily="2" charset="2"/>
              <a:buChar char="Ø"/>
            </a:pPr>
            <a:r>
              <a:rPr lang="fr-FR" altLang="fr-FR" dirty="0"/>
              <a:t>Harmoniser</a:t>
            </a:r>
          </a:p>
          <a:p>
            <a:pPr>
              <a:lnSpc>
                <a:spcPct val="80000"/>
              </a:lnSpc>
              <a:buFont typeface="Wingdings" pitchFamily="2" charset="2"/>
              <a:buChar char="Ø"/>
            </a:pPr>
            <a:r>
              <a:rPr lang="fr-FR" altLang="fr-FR" dirty="0"/>
              <a:t>Respecter la règle de trois</a:t>
            </a:r>
          </a:p>
          <a:p>
            <a:pPr lvl="1">
              <a:lnSpc>
                <a:spcPct val="80000"/>
              </a:lnSpc>
              <a:buFont typeface="Wingdings" pitchFamily="2" charset="2"/>
              <a:buChar char="Ø"/>
            </a:pPr>
            <a:r>
              <a:rPr lang="fr-FR" altLang="fr-FR" dirty="0"/>
              <a:t>Le public</a:t>
            </a:r>
          </a:p>
          <a:p>
            <a:pPr lvl="1">
              <a:lnSpc>
                <a:spcPct val="80000"/>
              </a:lnSpc>
              <a:buFont typeface="Wingdings" pitchFamily="2" charset="2"/>
              <a:buChar char="Ø"/>
            </a:pPr>
            <a:r>
              <a:rPr lang="fr-FR" altLang="fr-FR" dirty="0"/>
              <a:t>La salle</a:t>
            </a:r>
          </a:p>
          <a:p>
            <a:pPr lvl="1">
              <a:lnSpc>
                <a:spcPct val="80000"/>
              </a:lnSpc>
              <a:buFont typeface="Wingdings" pitchFamily="2" charset="2"/>
              <a:buChar char="Ø"/>
            </a:pPr>
            <a:r>
              <a:rPr lang="fr-FR" altLang="fr-FR" dirty="0"/>
              <a:t>La présentation</a:t>
            </a:r>
          </a:p>
          <a:p>
            <a:pPr>
              <a:lnSpc>
                <a:spcPct val="80000"/>
              </a:lnSpc>
              <a:buFont typeface="Wingdings" pitchFamily="2" charset="2"/>
              <a:buChar char="Ø"/>
            </a:pPr>
            <a:r>
              <a:rPr lang="fr-FR" altLang="fr-FR" dirty="0"/>
              <a:t>Colorier juste</a:t>
            </a:r>
          </a:p>
        </p:txBody>
      </p:sp>
    </p:spTree>
  </p:cSld>
  <p:clrMapOvr>
    <a:masterClrMapping/>
  </p:clrMapOvr>
  <p:transition spd="med">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sp>
        <p:nvSpPr>
          <p:cNvPr id="8194" name="Espace réservé de la date 3">
            <a:extLst>
              <a:ext uri="{FF2B5EF4-FFF2-40B4-BE49-F238E27FC236}">
                <a16:creationId xmlns:a16="http://schemas.microsoft.com/office/drawing/2014/main" id="{F813BCFB-F7E2-1445-86E9-A9B5AE2D7E62}"/>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r>
              <a:rPr kumimoji="0" lang="fr-FR" altLang="fr-FR" sz="1400">
                <a:solidFill>
                  <a:schemeClr val="bg2"/>
                </a:solidFill>
                <a:latin typeface="Arial" panose="020B0604020202020204" pitchFamily="34" charset="0"/>
              </a:rPr>
              <a:t>Montpellier</a:t>
            </a:r>
          </a:p>
        </p:txBody>
      </p:sp>
      <p:sp>
        <p:nvSpPr>
          <p:cNvPr id="8195" name="Espace réservé du pied de page 4">
            <a:extLst>
              <a:ext uri="{FF2B5EF4-FFF2-40B4-BE49-F238E27FC236}">
                <a16:creationId xmlns:a16="http://schemas.microsoft.com/office/drawing/2014/main" id="{8944495A-9268-3248-A4F9-6686CC902631}"/>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r>
              <a:rPr kumimoji="0" lang="fr-FR" altLang="fr-FR" sz="1400">
                <a:solidFill>
                  <a:schemeClr val="bg2"/>
                </a:solidFill>
                <a:latin typeface="Arial" panose="020B0604020202020204" pitchFamily="34" charset="0"/>
              </a:rPr>
              <a:t> La PréAO et Powerpoint</a:t>
            </a:r>
          </a:p>
        </p:txBody>
      </p:sp>
      <p:sp>
        <p:nvSpPr>
          <p:cNvPr id="8196" name="Espace réservé du numéro de diapositive 5">
            <a:extLst>
              <a:ext uri="{FF2B5EF4-FFF2-40B4-BE49-F238E27FC236}">
                <a16:creationId xmlns:a16="http://schemas.microsoft.com/office/drawing/2014/main" id="{E7D05E7B-C77F-8E42-B235-F53D8520F90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000">
                <a:solidFill>
                  <a:schemeClr val="tx1"/>
                </a:solidFill>
                <a:latin typeface="Arial Black" panose="020B0604020202020204" pitchFamily="34" charset="0"/>
              </a:defRPr>
            </a:lvl1pPr>
            <a:lvl2pPr marL="742950" indent="-285750">
              <a:defRPr kumimoji="1" sz="4000">
                <a:solidFill>
                  <a:schemeClr val="tx1"/>
                </a:solidFill>
                <a:latin typeface="Arial Black" panose="020B0604020202020204" pitchFamily="34" charset="0"/>
              </a:defRPr>
            </a:lvl2pPr>
            <a:lvl3pPr marL="1143000" indent="-228600">
              <a:defRPr kumimoji="1" sz="4000">
                <a:solidFill>
                  <a:schemeClr val="tx1"/>
                </a:solidFill>
                <a:latin typeface="Arial Black" panose="020B0604020202020204" pitchFamily="34" charset="0"/>
              </a:defRPr>
            </a:lvl3pPr>
            <a:lvl4pPr marL="1600200" indent="-228600">
              <a:defRPr kumimoji="1" sz="4000">
                <a:solidFill>
                  <a:schemeClr val="tx1"/>
                </a:solidFill>
                <a:latin typeface="Arial Black" panose="020B0604020202020204" pitchFamily="34" charset="0"/>
              </a:defRPr>
            </a:lvl4pPr>
            <a:lvl5pPr marL="2057400" indent="-228600">
              <a:defRPr kumimoji="1" sz="4000">
                <a:solidFill>
                  <a:schemeClr val="tx1"/>
                </a:solidFill>
                <a:latin typeface="Arial Black" panose="020B0604020202020204" pitchFamily="34" charset="0"/>
              </a:defRPr>
            </a:lvl5pPr>
            <a:lvl6pPr marL="2514600" indent="-228600" algn="ctr" eaLnBrk="0" fontAlgn="base" hangingPunct="0">
              <a:spcBef>
                <a:spcPct val="0"/>
              </a:spcBef>
              <a:spcAft>
                <a:spcPct val="0"/>
              </a:spcAft>
              <a:defRPr kumimoji="1" sz="4000">
                <a:solidFill>
                  <a:schemeClr val="tx1"/>
                </a:solidFill>
                <a:latin typeface="Arial Black" panose="020B0604020202020204" pitchFamily="34" charset="0"/>
              </a:defRPr>
            </a:lvl6pPr>
            <a:lvl7pPr marL="2971800" indent="-228600" algn="ctr" eaLnBrk="0" fontAlgn="base" hangingPunct="0">
              <a:spcBef>
                <a:spcPct val="0"/>
              </a:spcBef>
              <a:spcAft>
                <a:spcPct val="0"/>
              </a:spcAft>
              <a:defRPr kumimoji="1" sz="4000">
                <a:solidFill>
                  <a:schemeClr val="tx1"/>
                </a:solidFill>
                <a:latin typeface="Arial Black" panose="020B0604020202020204" pitchFamily="34" charset="0"/>
              </a:defRPr>
            </a:lvl7pPr>
            <a:lvl8pPr marL="3429000" indent="-228600" algn="ctr" eaLnBrk="0" fontAlgn="base" hangingPunct="0">
              <a:spcBef>
                <a:spcPct val="0"/>
              </a:spcBef>
              <a:spcAft>
                <a:spcPct val="0"/>
              </a:spcAft>
              <a:defRPr kumimoji="1" sz="4000">
                <a:solidFill>
                  <a:schemeClr val="tx1"/>
                </a:solidFill>
                <a:latin typeface="Arial Black" panose="020B0604020202020204" pitchFamily="34" charset="0"/>
              </a:defRPr>
            </a:lvl8pPr>
            <a:lvl9pPr marL="3886200" indent="-228600" algn="ctr" eaLnBrk="0" fontAlgn="base" hangingPunct="0">
              <a:spcBef>
                <a:spcPct val="0"/>
              </a:spcBef>
              <a:spcAft>
                <a:spcPct val="0"/>
              </a:spcAft>
              <a:defRPr kumimoji="1" sz="4000">
                <a:solidFill>
                  <a:schemeClr val="tx1"/>
                </a:solidFill>
                <a:latin typeface="Arial Black" panose="020B0604020202020204" pitchFamily="34" charset="0"/>
              </a:defRPr>
            </a:lvl9pPr>
          </a:lstStyle>
          <a:p>
            <a:r>
              <a:rPr kumimoji="0" lang="fr-FR" altLang="fr-FR" sz="1400">
                <a:solidFill>
                  <a:schemeClr val="bg2"/>
                </a:solidFill>
                <a:latin typeface="Arial" panose="020B0604020202020204" pitchFamily="34" charset="0"/>
              </a:rPr>
              <a:t>Page </a:t>
            </a:r>
            <a:fld id="{74226B62-E712-8149-A7C0-CA6537CF58C0}" type="slidenum">
              <a:rPr kumimoji="0" lang="fr-FR" altLang="fr-FR" sz="1400">
                <a:solidFill>
                  <a:schemeClr val="bg2"/>
                </a:solidFill>
                <a:latin typeface="Arial" panose="020B0604020202020204" pitchFamily="34" charset="0"/>
              </a:rPr>
              <a:pPr/>
              <a:t>6</a:t>
            </a:fld>
            <a:endParaRPr kumimoji="0" lang="fr-FR" altLang="fr-FR" sz="1400">
              <a:solidFill>
                <a:schemeClr val="bg2"/>
              </a:solidFill>
              <a:latin typeface="Arial" panose="020B0604020202020204" pitchFamily="34" charset="0"/>
            </a:endParaRPr>
          </a:p>
        </p:txBody>
      </p:sp>
      <p:sp>
        <p:nvSpPr>
          <p:cNvPr id="124930" name="Rectangle 2">
            <a:extLst>
              <a:ext uri="{FF2B5EF4-FFF2-40B4-BE49-F238E27FC236}">
                <a16:creationId xmlns:a16="http://schemas.microsoft.com/office/drawing/2014/main" id="{EB7C497B-1DCA-1246-B724-0FA8C8D1E7C2}"/>
              </a:ext>
            </a:extLst>
          </p:cNvPr>
          <p:cNvSpPr>
            <a:spLocks noGrp="1" noChangeArrowheads="1"/>
          </p:cNvSpPr>
          <p:nvPr>
            <p:ph type="title"/>
          </p:nvPr>
        </p:nvSpPr>
        <p:spPr>
          <a:gradFill rotWithShape="0">
            <a:gsLst>
              <a:gs pos="0">
                <a:schemeClr val="accent1"/>
              </a:gs>
              <a:gs pos="50000">
                <a:schemeClr val="accent1">
                  <a:gamma/>
                  <a:shade val="46275"/>
                  <a:invGamma/>
                </a:schemeClr>
              </a:gs>
              <a:gs pos="100000">
                <a:schemeClr val="accent1"/>
              </a:gs>
            </a:gsLst>
            <a:lin ang="5400000" scaled="1"/>
          </a:gradFill>
        </p:spPr>
        <p:txBody>
          <a:bodyPr/>
          <a:lstStyle/>
          <a:p>
            <a:pPr>
              <a:defRPr/>
            </a:pPr>
            <a:r>
              <a:rPr lang="fr-FR"/>
              <a:t>Quelques </a:t>
            </a:r>
            <a:r>
              <a:rPr lang="fr-FR">
                <a:solidFill>
                  <a:srgbClr val="000099"/>
                </a:solidFill>
              </a:rPr>
              <a:t>règles</a:t>
            </a:r>
          </a:p>
        </p:txBody>
      </p:sp>
      <p:sp>
        <p:nvSpPr>
          <p:cNvPr id="8198" name="Rectangle 3" descr="Papier Kraft">
            <a:extLst>
              <a:ext uri="{FF2B5EF4-FFF2-40B4-BE49-F238E27FC236}">
                <a16:creationId xmlns:a16="http://schemas.microsoft.com/office/drawing/2014/main" id="{174152DD-6F36-864C-8FDA-D8386F77C874}"/>
              </a:ext>
            </a:extLst>
          </p:cNvPr>
          <p:cNvSpPr>
            <a:spLocks noGrp="1" noChangeArrowheads="1"/>
          </p:cNvSpPr>
          <p:nvPr>
            <p:ph type="body" idx="1"/>
          </p:nvPr>
        </p:nvSpPr>
        <p:spPr>
          <a:xfrm>
            <a:off x="857250" y="1828800"/>
            <a:ext cx="8024813" cy="4171950"/>
          </a:xfrm>
          <a:blipFill dpi="0" rotWithShape="0">
            <a:blip r:embed="rId2"/>
            <a:srcRect/>
            <a:tile tx="0" ty="0" sx="100000" sy="100000" flip="none" algn="tl"/>
          </a:blipFill>
        </p:spPr>
        <p:txBody>
          <a:bodyPr/>
          <a:lstStyle/>
          <a:p>
            <a:pPr>
              <a:lnSpc>
                <a:spcPct val="80000"/>
              </a:lnSpc>
            </a:pPr>
            <a:r>
              <a:rPr lang="fr-FR" altLang="fr-FR" dirty="0">
                <a:solidFill>
                  <a:srgbClr val="993300"/>
                </a:solidFill>
              </a:rPr>
              <a:t>Avoir le</a:t>
            </a:r>
            <a:r>
              <a:rPr lang="fr-FR" altLang="fr-FR" dirty="0"/>
              <a:t> </a:t>
            </a:r>
            <a:r>
              <a:rPr lang="fr-FR" altLang="fr-FR" dirty="0">
                <a:solidFill>
                  <a:schemeClr val="accent1"/>
                </a:solidFill>
              </a:rPr>
              <a:t>bon</a:t>
            </a:r>
            <a:r>
              <a:rPr lang="fr-FR" altLang="fr-FR" dirty="0"/>
              <a:t> </a:t>
            </a:r>
            <a:r>
              <a:rPr lang="fr-FR" altLang="fr-FR" dirty="0">
                <a:solidFill>
                  <a:schemeClr val="accent2"/>
                </a:solidFill>
              </a:rPr>
              <a:t>timing</a:t>
            </a:r>
          </a:p>
          <a:p>
            <a:pPr lvl="1">
              <a:lnSpc>
                <a:spcPct val="80000"/>
              </a:lnSpc>
              <a:buFont typeface="Wingdings" pitchFamily="2" charset="2"/>
              <a:buChar char="Ø"/>
            </a:pPr>
            <a:r>
              <a:rPr lang="fr-FR" altLang="fr-FR" dirty="0"/>
              <a:t>De 30 à 90 s par diapo, soit 1 diapo par minute en moyenne</a:t>
            </a:r>
          </a:p>
          <a:p>
            <a:pPr>
              <a:lnSpc>
                <a:spcPct val="80000"/>
              </a:lnSpc>
              <a:buFont typeface="Wingdings" pitchFamily="2" charset="2"/>
              <a:buChar char="Ø"/>
            </a:pPr>
            <a:r>
              <a:rPr lang="fr-FR" altLang="fr-FR" dirty="0">
                <a:solidFill>
                  <a:srgbClr val="00FF99"/>
                </a:solidFill>
                <a:latin typeface="Times New Roman" panose="02020603050405020304" pitchFamily="18" charset="0"/>
              </a:rPr>
              <a:t>Harmoniser</a:t>
            </a:r>
          </a:p>
          <a:p>
            <a:pPr>
              <a:lnSpc>
                <a:spcPct val="80000"/>
              </a:lnSpc>
              <a:buFont typeface="Wingdings" pitchFamily="2" charset="2"/>
              <a:buChar char="Ø"/>
            </a:pPr>
            <a:r>
              <a:rPr lang="fr-FR" altLang="fr-FR" dirty="0">
                <a:solidFill>
                  <a:srgbClr val="FF0066"/>
                </a:solidFill>
                <a:latin typeface="Tempus Sans ITC" pitchFamily="82" charset="0"/>
              </a:rPr>
              <a:t>Respecter la règle de trois</a:t>
            </a:r>
          </a:p>
          <a:p>
            <a:pPr lvl="1">
              <a:lnSpc>
                <a:spcPct val="80000"/>
              </a:lnSpc>
              <a:buFont typeface="Wingdings" pitchFamily="2" charset="2"/>
              <a:buChar char="Ø"/>
            </a:pPr>
            <a:r>
              <a:rPr lang="fr-FR" altLang="fr-FR" dirty="0">
                <a:solidFill>
                  <a:schemeClr val="accent1"/>
                </a:solidFill>
                <a:latin typeface="CASMIRA" pitchFamily="2" charset="2"/>
              </a:rPr>
              <a:t>Le public</a:t>
            </a:r>
          </a:p>
          <a:p>
            <a:pPr lvl="1">
              <a:lnSpc>
                <a:spcPct val="80000"/>
              </a:lnSpc>
              <a:buFont typeface="Wingdings" pitchFamily="2" charset="2"/>
              <a:buChar char="Ø"/>
            </a:pPr>
            <a:r>
              <a:rPr lang="fr-FR" altLang="fr-FR" dirty="0">
                <a:solidFill>
                  <a:srgbClr val="C2FAFE"/>
                </a:solidFill>
                <a:latin typeface="Allegro BT" pitchFamily="82" charset="0"/>
              </a:rPr>
              <a:t>La salle</a:t>
            </a:r>
          </a:p>
          <a:p>
            <a:pPr lvl="1">
              <a:lnSpc>
                <a:spcPct val="80000"/>
              </a:lnSpc>
              <a:buFont typeface="Wingdings" pitchFamily="2" charset="2"/>
              <a:buChar char="Ø"/>
            </a:pPr>
            <a:r>
              <a:rPr lang="fr-FR" altLang="fr-FR" dirty="0">
                <a:solidFill>
                  <a:schemeClr val="tx1"/>
                </a:solidFill>
                <a:latin typeface="Curlz MT" pitchFamily="82" charset="77"/>
              </a:rPr>
              <a:t>La présentation</a:t>
            </a:r>
          </a:p>
          <a:p>
            <a:pPr>
              <a:lnSpc>
                <a:spcPct val="80000"/>
              </a:lnSpc>
              <a:buFont typeface="Wingdings" pitchFamily="2" charset="2"/>
              <a:buChar char="Ø"/>
            </a:pPr>
            <a:r>
              <a:rPr lang="fr-FR" altLang="fr-FR" dirty="0">
                <a:solidFill>
                  <a:schemeClr val="hlink"/>
                </a:solidFill>
                <a:latin typeface="Balloons" pitchFamily="2" charset="0"/>
              </a:rPr>
              <a:t>Colorier juste</a:t>
            </a:r>
          </a:p>
        </p:txBody>
      </p:sp>
    </p:spTree>
  </p:cSld>
  <p:clrMapOvr>
    <a:masterClrMapping/>
  </p:clrMapOvr>
  <p:transition spd="med">
    <p:wipe/>
  </p:transition>
</p:sld>
</file>

<file path=ppt/theme/theme1.xml><?xml version="1.0" encoding="utf-8"?>
<a:theme xmlns:a="http://schemas.openxmlformats.org/drawingml/2006/main" name="Cours">
  <a:themeElements>
    <a:clrScheme name="Cours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urs">
      <a:majorFont>
        <a:latin typeface="QTTheatre"/>
        <a:ea typeface=""/>
        <a:cs typeface=""/>
      </a:majorFont>
      <a:minorFont>
        <a:latin typeface="VAG Rou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outerShdw dist="71842" dir="2700000" algn="ctr" rotWithShape="0">
            <a:srgbClr val="C0C0C0"/>
          </a:outerShdw>
        </a:effectLst>
      </a:spPr>
      <a:bodyPr vert="horz" wrap="square" lIns="91440" tIns="45720" rIns="91440" bIns="45720" numCol="1" anchor="b"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1" lang="fr-FR" sz="4000" b="0" i="0" u="none" strike="noStrike" cap="none" normalizeH="0" baseline="0" smtClean="0">
            <a:ln>
              <a:noFill/>
            </a:ln>
            <a:solidFill>
              <a:schemeClr val="tx1"/>
            </a:solidFill>
            <a:effectLst/>
            <a:latin typeface="Arial Black"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outerShdw dist="71842" dir="2700000" algn="ctr" rotWithShape="0">
            <a:srgbClr val="C0C0C0"/>
          </a:outerShdw>
        </a:effectLst>
      </a:spPr>
      <a:bodyPr vert="horz" wrap="square" lIns="91440" tIns="45720" rIns="91440" bIns="45720" numCol="1" anchor="b"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1" lang="fr-FR" sz="4000" b="0" i="0" u="none" strike="noStrike" cap="none" normalizeH="0" baseline="0" smtClean="0">
            <a:ln>
              <a:noFill/>
            </a:ln>
            <a:solidFill>
              <a:schemeClr val="tx1"/>
            </a:solidFill>
            <a:effectLst/>
            <a:latin typeface="Arial Black" pitchFamily="34" charset="0"/>
          </a:defRPr>
        </a:defPPr>
      </a:lstStyle>
    </a:lnDef>
  </a:objectDefaults>
  <a:extraClrSchemeLst>
    <a:extraClrScheme>
      <a:clrScheme name="Cours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urs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urs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urs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urs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urs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urs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D:\Modèles\Cours.pot</Template>
  <TotalTime>954</TotalTime>
  <Words>582</Words>
  <Application>Microsoft Macintosh PowerPoint</Application>
  <PresentationFormat>Affichage à l'écran (4:3)</PresentationFormat>
  <Paragraphs>69</Paragraphs>
  <Slides>6</Slides>
  <Notes>0</Notes>
  <HiddenSlides>0</HiddenSlides>
  <MMClips>0</MMClips>
  <ScaleCrop>false</ScaleCrop>
  <HeadingPairs>
    <vt:vector size="6" baseType="variant">
      <vt:variant>
        <vt:lpstr>Polices utilisées</vt:lpstr>
      </vt:variant>
      <vt:variant>
        <vt:i4>13</vt:i4>
      </vt:variant>
      <vt:variant>
        <vt:lpstr>Thème</vt:lpstr>
      </vt:variant>
      <vt:variant>
        <vt:i4>1</vt:i4>
      </vt:variant>
      <vt:variant>
        <vt:lpstr>Titres des diapositives</vt:lpstr>
      </vt:variant>
      <vt:variant>
        <vt:i4>6</vt:i4>
      </vt:variant>
    </vt:vector>
  </HeadingPairs>
  <TitlesOfParts>
    <vt:vector size="20" baseType="lpstr">
      <vt:lpstr>Allegro BT</vt:lpstr>
      <vt:lpstr>Arial</vt:lpstr>
      <vt:lpstr>Arial Black</vt:lpstr>
      <vt:lpstr>Balloons</vt:lpstr>
      <vt:lpstr>CASMIRA</vt:lpstr>
      <vt:lpstr>Comic Sans MS</vt:lpstr>
      <vt:lpstr>Curlz MT</vt:lpstr>
      <vt:lpstr>QTDingBits</vt:lpstr>
      <vt:lpstr>QTTheatre</vt:lpstr>
      <vt:lpstr>Tempus Sans ITC</vt:lpstr>
      <vt:lpstr>Times New Roman</vt:lpstr>
      <vt:lpstr>VAG Round</vt:lpstr>
      <vt:lpstr>Wingdings</vt:lpstr>
      <vt:lpstr>Cours</vt:lpstr>
      <vt:lpstr>La PréAO</vt:lpstr>
      <vt:lpstr>Quelques règles</vt:lpstr>
      <vt:lpstr>Quelques règles</vt:lpstr>
      <vt:lpstr>Les éléments générés</vt:lpstr>
      <vt:lpstr>Quelques règles</vt:lpstr>
      <vt:lpstr>Quelques règles</vt:lpstr>
    </vt:vector>
  </TitlesOfParts>
  <Company>Rodoperjon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IPT – Université Paul Valéry - MONTPELLIER III</dc:title>
  <dc:creator>Roland</dc:creator>
  <cp:lastModifiedBy>Tartan Pion</cp:lastModifiedBy>
  <cp:revision>114</cp:revision>
  <dcterms:created xsi:type="dcterms:W3CDTF">2000-11-24T09:20:11Z</dcterms:created>
  <dcterms:modified xsi:type="dcterms:W3CDTF">2020-10-06T18:55:35Z</dcterms:modified>
</cp:coreProperties>
</file>