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6" autoAdjust="0"/>
    <p:restoredTop sz="92926"/>
  </p:normalViewPr>
  <p:slideViewPr>
    <p:cSldViewPr snapToGrid="0" snapToObjects="1">
      <p:cViewPr varScale="1">
        <p:scale>
          <a:sx n="117" d="100"/>
          <a:sy n="117" d="100"/>
        </p:scale>
        <p:origin x="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44D0C-6911-734D-ABCD-BF11F2FC861A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720CB-42A5-8C43-AFDC-23B3260F5C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080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12/09/2020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Nouveau : on insiste</a:t>
            </a:r>
            <a:r>
              <a:rPr lang="fr-FR" baseline="0" dirty="0"/>
              <a:t> sur la partie formation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54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769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none" baseline="0">
                <a:solidFill>
                  <a:schemeClr val="accent2">
                    <a:lumMod val="75000"/>
                  </a:schemeClr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1F56F3E-04A6-6F4C-ADBC-A0842FE409CE}"/>
              </a:ext>
            </a:extLst>
          </p:cNvPr>
          <p:cNvSpPr txBox="1">
            <a:spLocks/>
          </p:cNvSpPr>
          <p:nvPr userDrawn="1"/>
        </p:nvSpPr>
        <p:spPr>
          <a:xfrm>
            <a:off x="2624369" y="6370044"/>
            <a:ext cx="3806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657276-D6F0-124B-93FC-F0EC928B6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24369" y="6370044"/>
            <a:ext cx="3806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https://www.univ-montp3.fr/</a:t>
            </a:r>
            <a:r>
              <a:rPr lang="fr-FR" dirty="0" err="1">
                <a:solidFill>
                  <a:schemeClr val="tx1"/>
                </a:solidFill>
              </a:rPr>
              <a:t>miap</a:t>
            </a:r>
            <a:r>
              <a:rPr lang="fr-FR" dirty="0">
                <a:solidFill>
                  <a:schemeClr val="tx1"/>
                </a:solidFill>
              </a:rPr>
              <a:t>/</a:t>
            </a:r>
            <a:r>
              <a:rPr lang="fr-FR" dirty="0" err="1">
                <a:solidFill>
                  <a:schemeClr val="tx1"/>
                </a:solidFill>
              </a:rPr>
              <a:t>ens</a:t>
            </a:r>
            <a:r>
              <a:rPr lang="fr-FR" dirty="0">
                <a:solidFill>
                  <a:schemeClr val="tx1"/>
                </a:solidFill>
              </a:rPr>
              <a:t>/info/</a:t>
            </a:r>
            <a:r>
              <a:rPr lang="fr-FR" dirty="0" err="1">
                <a:solidFill>
                  <a:schemeClr val="tx1"/>
                </a:solidFill>
              </a:rPr>
              <a:t>PerfPix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1131011-A15B-0246-8207-5365CE8E7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24369" y="6370044"/>
            <a:ext cx="3806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565A08-2DB9-CD41-B260-35D4AA0AD8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24369" y="6370044"/>
            <a:ext cx="3806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CD52602-259B-5D4A-91FA-DDA9909210A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2624369" y="6370044"/>
            <a:ext cx="3806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4369" y="6370044"/>
            <a:ext cx="38066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https://www.univ-montp3.fr/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  <a:r>
              <a:rPr lang="fr-FR" dirty="0" err="1"/>
              <a:t>PerfPix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none" baseline="0">
          <a:solidFill>
            <a:schemeClr val="accent2">
              <a:lumMod val="75000"/>
            </a:schemeClr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0833" y="2982686"/>
            <a:ext cx="7772400" cy="1555323"/>
          </a:xfrm>
        </p:spPr>
        <p:txBody>
          <a:bodyPr>
            <a:normAutofit/>
          </a:bodyPr>
          <a:lstStyle/>
          <a:p>
            <a:r>
              <a:rPr lang="fr-FR" b="1" dirty="0"/>
              <a:t>Styles, …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3942" y="4552757"/>
            <a:ext cx="6858000" cy="1655762"/>
          </a:xfrm>
        </p:spPr>
        <p:txBody>
          <a:bodyPr>
            <a:normAutofit/>
          </a:bodyPr>
          <a:lstStyle/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090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87623" y="66014"/>
            <a:ext cx="6923361" cy="1325563"/>
          </a:xfrm>
        </p:spPr>
        <p:txBody>
          <a:bodyPr/>
          <a:lstStyle/>
          <a:p>
            <a:r>
              <a:rPr lang="fr-FR" dirty="0"/>
              <a:t>Question préalable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346" y="1164771"/>
            <a:ext cx="8491815" cy="519158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Fin de stage, vous devez rédiger un rapport. Quels sont les aspects de forme qui apporteront une plus value au document ?</a:t>
            </a:r>
          </a:p>
          <a:p>
            <a:r>
              <a:rPr lang="fr-FR" sz="2400" dirty="0">
                <a:solidFill>
                  <a:schemeClr val="accent2">
                    <a:lumMod val="75000"/>
                  </a:schemeClr>
                </a:solidFill>
              </a:rPr>
              <a:t>Quelques réponses :</a:t>
            </a:r>
          </a:p>
          <a:p>
            <a:pPr lvl="1"/>
            <a:r>
              <a:rPr lang="fr-FR" sz="2400" dirty="0"/>
              <a:t>Uniformisation des polices, couleurs, …</a:t>
            </a:r>
          </a:p>
          <a:p>
            <a:pPr lvl="1"/>
            <a:r>
              <a:rPr lang="fr-FR" sz="2400" dirty="0"/>
              <a:t>Table des matières automatique</a:t>
            </a:r>
          </a:p>
          <a:p>
            <a:pPr lvl="1"/>
            <a:r>
              <a:rPr lang="fr-FR" sz="2400" dirty="0"/>
              <a:t>Numérotation des pages… sauf sur la 1</a:t>
            </a:r>
            <a:r>
              <a:rPr lang="fr-FR" sz="2400" baseline="30000" dirty="0"/>
              <a:t>ère</a:t>
            </a:r>
            <a:endParaRPr lang="fr-FR" sz="2400" dirty="0"/>
          </a:p>
          <a:p>
            <a:pPr lvl="1"/>
            <a:r>
              <a:rPr lang="fr-FR" sz="2400" dirty="0"/>
              <a:t>Insertion d’images intégrées dans le texte et bien placées</a:t>
            </a:r>
          </a:p>
          <a:p>
            <a:pPr lvl="1"/>
            <a:r>
              <a:rPr lang="fr-FR" sz="2400" dirty="0"/>
              <a:t>Légendes et renvois vers les images</a:t>
            </a:r>
          </a:p>
          <a:p>
            <a:pPr lvl="1"/>
            <a:r>
              <a:rPr lang="fr-FR" sz="2400" dirty="0"/>
              <a:t>Table des images</a:t>
            </a:r>
          </a:p>
          <a:p>
            <a:pPr lvl="1"/>
            <a:r>
              <a:rPr lang="fr-FR" sz="2400" dirty="0"/>
              <a:t>Présence d’une bibliographie</a:t>
            </a:r>
          </a:p>
          <a:p>
            <a:pPr lvl="1"/>
            <a:r>
              <a:rPr lang="fr-FR" sz="2400" dirty="0"/>
              <a:t>…</a:t>
            </a:r>
          </a:p>
          <a:p>
            <a:r>
              <a:rPr lang="fr-FR" sz="2400" dirty="0"/>
              <a:t>Notions vues en « Standard » avec Open/Libre Office</a:t>
            </a:r>
          </a:p>
          <a:p>
            <a:pPr lvl="1"/>
            <a:r>
              <a:rPr lang="fr-FR" sz="2400" dirty="0"/>
              <a:t>Pour premier élément : connaissance de la notion de </a:t>
            </a:r>
            <a:r>
              <a:rPr lang="fr-FR" sz="2400" dirty="0">
                <a:solidFill>
                  <a:schemeClr val="accent2">
                    <a:lumMod val="75000"/>
                  </a:schemeClr>
                </a:solidFill>
              </a:rPr>
              <a:t>style</a:t>
            </a:r>
          </a:p>
          <a:p>
            <a:r>
              <a:rPr lang="fr-FR" sz="2400" dirty="0"/>
              <a:t>But de cette première partie de TD : les réviser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89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37C426-6A55-9B41-B58A-B4627ECBE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préalable (suite)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0996F9-BE40-DE41-BA76-E18097F14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Autres réponses aux TD 2 et 3</a:t>
            </a:r>
          </a:p>
          <a:p>
            <a:pPr lvl="1"/>
            <a:r>
              <a:rPr lang="fr-FR" dirty="0"/>
              <a:t>Numérotation des chapitres</a:t>
            </a:r>
          </a:p>
          <a:p>
            <a:pPr lvl="1"/>
            <a:r>
              <a:rPr lang="fr-FR" dirty="0"/>
              <a:t>Puces à la française (sauf si rapport en anglais)</a:t>
            </a:r>
          </a:p>
          <a:p>
            <a:pPr lvl="1"/>
            <a:r>
              <a:rPr lang="fr-FR" dirty="0"/>
              <a:t>Bonne gestion des enchaînements</a:t>
            </a:r>
          </a:p>
          <a:p>
            <a:pPr lvl="1"/>
            <a:r>
              <a:rPr lang="fr-FR" dirty="0"/>
              <a:t>Partie en </a:t>
            </a:r>
            <a:r>
              <a:rPr lang="fr-FR" dirty="0" err="1"/>
              <a:t>multicolonnes</a:t>
            </a:r>
            <a:endParaRPr lang="fr-FR" dirty="0"/>
          </a:p>
          <a:p>
            <a:pPr lvl="1"/>
            <a:r>
              <a:rPr lang="fr-FR" dirty="0"/>
              <a:t>Index lexical</a:t>
            </a:r>
          </a:p>
          <a:p>
            <a:r>
              <a:rPr lang="fr-FR" dirty="0"/>
              <a:t>Autres notions utiles aux TD 2 et 3</a:t>
            </a:r>
          </a:p>
          <a:p>
            <a:pPr lvl="1"/>
            <a:r>
              <a:rPr lang="fr-FR" dirty="0"/>
              <a:t>Styles personnalisés</a:t>
            </a:r>
          </a:p>
          <a:p>
            <a:pPr lvl="1"/>
            <a:r>
              <a:rPr lang="fr-FR" dirty="0"/>
              <a:t>Styles hérités</a:t>
            </a:r>
          </a:p>
          <a:p>
            <a:pPr lvl="1"/>
            <a:r>
              <a:rPr lang="fr-FR" dirty="0"/>
              <a:t>Style de suite</a:t>
            </a:r>
          </a:p>
          <a:p>
            <a:pPr lvl="1"/>
            <a:r>
              <a:rPr lang="fr-FR" dirty="0"/>
              <a:t>Tabulations</a:t>
            </a:r>
          </a:p>
          <a:p>
            <a:pPr lvl="1"/>
            <a:r>
              <a:rPr lang="fr-FR" dirty="0"/>
              <a:t>Accessibilité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233E58-3A76-3649-9513-476D4D2A6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754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9923C-33A1-9342-A78D-C94030E8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Styles de paragraphe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83B298-2EF0-B14F-B6E0-A6993DF29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Permettent de définir</a:t>
            </a:r>
          </a:p>
          <a:p>
            <a:pPr lvl="1"/>
            <a:r>
              <a:rPr lang="fr-FR" dirty="0"/>
              <a:t>Caractéristiques des caractères, couleurs</a:t>
            </a:r>
          </a:p>
          <a:p>
            <a:pPr lvl="1"/>
            <a:r>
              <a:rPr lang="fr-FR" dirty="0"/>
              <a:t>Alignements</a:t>
            </a:r>
          </a:p>
          <a:p>
            <a:pPr lvl="1"/>
            <a:r>
              <a:rPr lang="fr-FR" dirty="0"/>
              <a:t>Retraits de première ligne (alinéa), à gauche, à droite</a:t>
            </a:r>
          </a:p>
          <a:p>
            <a:pPr lvl="1"/>
            <a:r>
              <a:rPr lang="fr-FR" dirty="0"/>
              <a:t>Espacement avant et après un paragraphe</a:t>
            </a:r>
          </a:p>
          <a:p>
            <a:pPr lvl="1"/>
            <a:r>
              <a:rPr lang="fr-FR" dirty="0"/>
              <a:t>…</a:t>
            </a:r>
          </a:p>
          <a:p>
            <a:pPr lvl="1"/>
            <a:r>
              <a:rPr lang="fr-FR" dirty="0"/>
              <a:t>Niveau de plan </a:t>
            </a:r>
            <a:br>
              <a:rPr lang="fr-FR" dirty="0"/>
            </a:br>
            <a:r>
              <a:rPr lang="fr-FR" dirty="0">
                <a:sym typeface="Wingdings" pitchFamily="2" charset="2"/>
              </a:rPr>
              <a:t> utile pour table des matières automatisée</a:t>
            </a:r>
          </a:p>
          <a:p>
            <a:pPr lvl="1"/>
            <a:r>
              <a:rPr lang="fr-FR" dirty="0">
                <a:sym typeface="Wingdings" pitchFamily="2" charset="2"/>
              </a:rPr>
              <a:t>…</a:t>
            </a:r>
          </a:p>
          <a:p>
            <a:r>
              <a:rPr lang="fr-FR" dirty="0">
                <a:sym typeface="Wingdings" pitchFamily="2" charset="2"/>
              </a:rPr>
              <a:t>Important. </a:t>
            </a:r>
          </a:p>
          <a:p>
            <a:pPr lvl="1"/>
            <a:r>
              <a:rPr lang="fr-FR" dirty="0">
                <a:sym typeface="Wingdings" pitchFamily="2" charset="2"/>
              </a:rPr>
              <a:t>Styles = un outil pour l’uniformisation du document</a:t>
            </a:r>
          </a:p>
          <a:p>
            <a:pPr lvl="1"/>
            <a:r>
              <a:rPr lang="fr-FR" dirty="0">
                <a:sym typeface="Wingdings" pitchFamily="2" charset="2"/>
              </a:rPr>
              <a:t>Une fois définis, on peut se concentrer sur le fond</a:t>
            </a:r>
          </a:p>
          <a:p>
            <a:pPr lvl="1"/>
            <a:endParaRPr lang="fr-FR" dirty="0">
              <a:sym typeface="Wingdings" pitchFamily="2" charset="2"/>
            </a:endParaRP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0947EB-A17D-F747-8B0A-398700EEB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567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30C94D-E2AA-6940-A332-F3F0201B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Styles de pages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2A55D3-A4BD-FA48-8E01-415F3356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Permettent de définir</a:t>
            </a:r>
          </a:p>
          <a:p>
            <a:pPr lvl="1"/>
            <a:r>
              <a:rPr lang="fr-FR" dirty="0"/>
              <a:t>Marges</a:t>
            </a:r>
          </a:p>
          <a:p>
            <a:pPr lvl="1"/>
            <a:r>
              <a:rPr lang="fr-FR" dirty="0"/>
              <a:t>Orientation</a:t>
            </a:r>
          </a:p>
          <a:p>
            <a:pPr lvl="1"/>
            <a:r>
              <a:rPr lang="fr-FR" dirty="0"/>
              <a:t>Pied de page, en-tête</a:t>
            </a:r>
          </a:p>
          <a:p>
            <a:pPr lvl="2"/>
            <a:r>
              <a:rPr lang="fr-FR" dirty="0"/>
              <a:t>(Place des éléments dans ces parties définissable grâce aux tabulations)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A31F74-ABF5-584D-B39D-65A234F0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397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5725F8-8E8B-0947-A2AA-2BE597254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exercice pour réviser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6F2634-62CE-E847-958D-1F1B0D7F0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Dans l’exercice à suivre, </a:t>
            </a:r>
          </a:p>
          <a:p>
            <a:pPr lvl="1"/>
            <a:r>
              <a:rPr lang="fr-FR" dirty="0"/>
              <a:t>Phase 1 : mise en forme du document</a:t>
            </a:r>
          </a:p>
          <a:p>
            <a:pPr lvl="1"/>
            <a:r>
              <a:rPr lang="fr-FR" dirty="0"/>
              <a:t>Phase 2 : mise en place du contenu</a:t>
            </a:r>
          </a:p>
          <a:p>
            <a:pPr lvl="1"/>
            <a:r>
              <a:rPr lang="fr-FR" dirty="0"/>
              <a:t>Phase 3 : finalisation du rapport</a:t>
            </a:r>
            <a:br>
              <a:rPr lang="fr-FR" dirty="0"/>
            </a:br>
            <a:endParaRPr lang="fr-FR" dirty="0"/>
          </a:p>
          <a:p>
            <a:r>
              <a:rPr lang="fr-FR" dirty="0"/>
              <a:t>Utilisez Libre Office/Open Office ou Microsoft Office</a:t>
            </a:r>
          </a:p>
          <a:p>
            <a:pPr lvl="1"/>
            <a:r>
              <a:rPr lang="fr-FR" dirty="0"/>
              <a:t>Si fini rapidement, refaites les phases 2 et 3 avec une autre suite de bureautique</a:t>
            </a:r>
            <a:br>
              <a:rPr lang="fr-FR" dirty="0"/>
            </a:br>
            <a:endParaRPr lang="fr-FR" dirty="0"/>
          </a:p>
          <a:p>
            <a:r>
              <a:rPr lang="fr-FR" dirty="0"/>
              <a:t>Si besoin d’aide</a:t>
            </a:r>
          </a:p>
          <a:p>
            <a:pPr lvl="1"/>
            <a:r>
              <a:rPr lang="fr-FR" dirty="0"/>
              <a:t>Support du cours de niveau Standard</a:t>
            </a:r>
          </a:p>
          <a:p>
            <a:pPr lvl="1"/>
            <a:r>
              <a:rPr lang="fr-FR" dirty="0"/>
              <a:t>Quelques autres ressources à disposition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A295A22-448B-1A40-BE53-BFEF606E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57133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2133</TotalTime>
  <Words>334</Words>
  <Application>Microsoft Macintosh PowerPoint</Application>
  <PresentationFormat>Affichage à l'écran (4:3)</PresentationFormat>
  <Paragraphs>64</Paragraphs>
  <Slides>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Avenir Book</vt:lpstr>
      <vt:lpstr>Calibri</vt:lpstr>
      <vt:lpstr>Wingdings</vt:lpstr>
      <vt:lpstr>Thème Office</vt:lpstr>
      <vt:lpstr>Styles, …</vt:lpstr>
      <vt:lpstr>Question préalable</vt:lpstr>
      <vt:lpstr>Question préalable (suite)</vt:lpstr>
      <vt:lpstr>Styles de paragraphe</vt:lpstr>
      <vt:lpstr>Styles de pages</vt:lpstr>
      <vt:lpstr>Un exercice pour réviser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Microsoft Office User</cp:lastModifiedBy>
  <cp:revision>257</cp:revision>
  <cp:lastPrinted>2020-09-12T13:33:31Z</cp:lastPrinted>
  <dcterms:created xsi:type="dcterms:W3CDTF">2016-06-22T20:29:37Z</dcterms:created>
  <dcterms:modified xsi:type="dcterms:W3CDTF">2020-09-12T13:33:41Z</dcterms:modified>
</cp:coreProperties>
</file>