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2"/>
  </p:notesMasterIdLst>
  <p:handoutMasterIdLst>
    <p:handoutMasterId r:id="rId13"/>
  </p:handoutMasterIdLst>
  <p:sldIdLst>
    <p:sldId id="256" r:id="rId2"/>
    <p:sldId id="263" r:id="rId3"/>
    <p:sldId id="287" r:id="rId4"/>
    <p:sldId id="286" r:id="rId5"/>
    <p:sldId id="261" r:id="rId6"/>
    <p:sldId id="264" r:id="rId7"/>
    <p:sldId id="288" r:id="rId8"/>
    <p:sldId id="267" r:id="rId9"/>
    <p:sldId id="282" r:id="rId10"/>
    <p:sldId id="285" r:id="rId11"/>
  </p:sldIdLst>
  <p:sldSz cx="9144000" cy="6858000" type="screen4x3"/>
  <p:notesSz cx="6780213" cy="9910763"/>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0F12"/>
    <a:srgbClr val="DDDDDD"/>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3" d="100"/>
          <a:sy n="93" d="100"/>
        </p:scale>
        <p:origin x="-96" y="-408"/>
      </p:cViewPr>
      <p:guideLst>
        <p:guide orient="horz" pos="2160"/>
        <p:guide pos="27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5" d="100"/>
          <a:sy n="55" d="100"/>
        </p:scale>
        <p:origin x="-1656" y="-84"/>
      </p:cViewPr>
      <p:guideLst>
        <p:guide orient="horz" pos="3121"/>
        <p:guide pos="2136"/>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129027" name="Rectangle 3"/>
          <p:cNvSpPr>
            <a:spLocks noGrp="1" noChangeArrowheads="1"/>
          </p:cNvSpPr>
          <p:nvPr>
            <p:ph type="dt" sz="quarter" idx="1"/>
          </p:nvPr>
        </p:nvSpPr>
        <p:spPr bwMode="auto">
          <a:xfrm>
            <a:off x="381000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129028" name="Rectangle 4"/>
          <p:cNvSpPr>
            <a:spLocks noGrp="1" noChangeArrowheads="1"/>
          </p:cNvSpPr>
          <p:nvPr>
            <p:ph type="ftr" sz="quarter" idx="2"/>
          </p:nvPr>
        </p:nvSpPr>
        <p:spPr bwMode="auto">
          <a:xfrm>
            <a:off x="0" y="9448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129029" name="Rectangle 5"/>
          <p:cNvSpPr>
            <a:spLocks noGrp="1" noChangeArrowheads="1"/>
          </p:cNvSpPr>
          <p:nvPr>
            <p:ph type="sldNum" sz="quarter" idx="3"/>
          </p:nvPr>
        </p:nvSpPr>
        <p:spPr bwMode="auto">
          <a:xfrm>
            <a:off x="3810000" y="9448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15FD7D0-05B4-324A-A0A2-09758C69E94D}" type="slidenum">
              <a:rPr lang="fr-FR"/>
              <a:pPr/>
              <a:t>‹#›</a:t>
            </a:fld>
            <a:endParaRPr lang="fr-FR"/>
          </a:p>
        </p:txBody>
      </p:sp>
    </p:spTree>
    <p:extLst>
      <p:ext uri="{BB962C8B-B14F-4D97-AF65-F5344CB8AC3E}">
        <p14:creationId xmlns:p14="http://schemas.microsoft.com/office/powerpoint/2010/main" val="350087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80899" name="Rectangle 3"/>
          <p:cNvSpPr>
            <a:spLocks noGrp="1" noChangeArrowheads="1"/>
          </p:cNvSpPr>
          <p:nvPr>
            <p:ph type="dt" idx="1"/>
          </p:nvPr>
        </p:nvSpPr>
        <p:spPr bwMode="auto">
          <a:xfrm>
            <a:off x="384175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14340" name="Rectangle 4"/>
          <p:cNvSpPr>
            <a:spLocks noGrp="1" noRot="1" noChangeAspect="1" noChangeArrowheads="1" noTextEdit="1"/>
          </p:cNvSpPr>
          <p:nvPr>
            <p:ph type="sldImg" idx="2"/>
          </p:nvPr>
        </p:nvSpPr>
        <p:spPr bwMode="auto">
          <a:xfrm>
            <a:off x="912813" y="742950"/>
            <a:ext cx="4954587" cy="3716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901" name="Rectangle 5"/>
          <p:cNvSpPr>
            <a:spLocks noGrp="1" noChangeArrowheads="1"/>
          </p:cNvSpPr>
          <p:nvPr>
            <p:ph type="body" sz="quarter" idx="3"/>
          </p:nvPr>
        </p:nvSpPr>
        <p:spPr bwMode="auto">
          <a:xfrm>
            <a:off x="903288" y="4706938"/>
            <a:ext cx="4973637" cy="4460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0902" name="Rectangle 6"/>
          <p:cNvSpPr>
            <a:spLocks noGrp="1" noChangeArrowheads="1"/>
          </p:cNvSpPr>
          <p:nvPr>
            <p:ph type="ftr" sz="quarter" idx="4"/>
          </p:nvPr>
        </p:nvSpPr>
        <p:spPr bwMode="auto">
          <a:xfrm>
            <a:off x="0" y="941546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80903" name="Rectangle 7"/>
          <p:cNvSpPr>
            <a:spLocks noGrp="1" noChangeArrowheads="1"/>
          </p:cNvSpPr>
          <p:nvPr>
            <p:ph type="sldNum" sz="quarter" idx="5"/>
          </p:nvPr>
        </p:nvSpPr>
        <p:spPr bwMode="auto">
          <a:xfrm>
            <a:off x="3841750" y="941546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5857D9-D80A-4D47-80D8-67F91B1C5FCB}" type="slidenum">
              <a:rPr lang="fr-FR"/>
              <a:pPr/>
              <a:t>‹#›</a:t>
            </a:fld>
            <a:endParaRPr lang="fr-FR"/>
          </a:p>
        </p:txBody>
      </p:sp>
    </p:spTree>
    <p:extLst>
      <p:ext uri="{BB962C8B-B14F-4D97-AF65-F5344CB8AC3E}">
        <p14:creationId xmlns:p14="http://schemas.microsoft.com/office/powerpoint/2010/main" val="22529408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ＭＳ Ｐゴシック" charset="0"/>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ＭＳ Ｐゴシック" charset="0"/>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ＭＳ Ｐゴシック" charset="0"/>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37931725" indent="-37474525">
              <a:defRPr sz="2400">
                <a:solidFill>
                  <a:schemeClr val="tx1"/>
                </a:solidFill>
                <a:latin typeface="Times New Roman" charset="0"/>
                <a:ea typeface="ＭＳ Ｐゴシック" charset="0"/>
                <a:cs typeface="ＭＳ Ｐゴシック" charset="0"/>
              </a:defRPr>
            </a:lvl2pPr>
            <a:lvl3pPr>
              <a:defRPr sz="2400">
                <a:solidFill>
                  <a:schemeClr val="tx1"/>
                </a:solidFill>
                <a:latin typeface="Times New Roman" charset="0"/>
                <a:ea typeface="ＭＳ Ｐゴシック" charset="0"/>
                <a:cs typeface="ＭＳ Ｐゴシック" charset="0"/>
              </a:defRPr>
            </a:lvl3pPr>
            <a:lvl4pPr>
              <a:defRPr sz="2400">
                <a:solidFill>
                  <a:schemeClr val="tx1"/>
                </a:solidFill>
                <a:latin typeface="Times New Roman" charset="0"/>
                <a:ea typeface="ＭＳ Ｐゴシック" charset="0"/>
                <a:cs typeface="ＭＳ Ｐゴシック" charset="0"/>
              </a:defRPr>
            </a:lvl4pPr>
            <a:lvl5pPr>
              <a:defRPr sz="2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fld id="{7FDE38C1-186D-274B-A664-9ABF6671D2E7}" type="slidenum">
              <a:rPr lang="fr-FR" sz="1200"/>
              <a:pPr/>
              <a:t>1</a:t>
            </a:fld>
            <a:endParaRPr lang="fr-FR"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37931725" indent="-37474525">
              <a:defRPr sz="2400">
                <a:solidFill>
                  <a:schemeClr val="tx1"/>
                </a:solidFill>
                <a:latin typeface="Times New Roman" charset="0"/>
                <a:ea typeface="ＭＳ Ｐゴシック" charset="0"/>
                <a:cs typeface="ＭＳ Ｐゴシック" charset="0"/>
              </a:defRPr>
            </a:lvl2pPr>
            <a:lvl3pPr>
              <a:defRPr sz="2400">
                <a:solidFill>
                  <a:schemeClr val="tx1"/>
                </a:solidFill>
                <a:latin typeface="Times New Roman" charset="0"/>
                <a:ea typeface="ＭＳ Ｐゴシック" charset="0"/>
                <a:cs typeface="ＭＳ Ｐゴシック" charset="0"/>
              </a:defRPr>
            </a:lvl3pPr>
            <a:lvl4pPr>
              <a:defRPr sz="2400">
                <a:solidFill>
                  <a:schemeClr val="tx1"/>
                </a:solidFill>
                <a:latin typeface="Times New Roman" charset="0"/>
                <a:ea typeface="ＭＳ Ｐゴシック" charset="0"/>
                <a:cs typeface="ＭＳ Ｐゴシック" charset="0"/>
              </a:defRPr>
            </a:lvl4pPr>
            <a:lvl5pPr>
              <a:defRPr sz="2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fld id="{75E8A4A4-EE3B-4545-A707-89DC20A7AC43}" type="slidenum">
              <a:rPr lang="fr-FR" sz="1200"/>
              <a:pPr/>
              <a:t>2</a:t>
            </a:fld>
            <a:endParaRPr lang="fr-FR"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a:t>Les compétences du C2i niveau 1 sont attendues des étudiants de plusieurs masters dont les masters enseignements qui travaillent au cours de leurs masters les compétences numériques en situation professionnelle attendues des futurs enseignants (et peuvent passer le C2i niveau 2 enseignement)</a:t>
            </a:r>
          </a:p>
          <a:p>
            <a:pPr marL="171450" indent="-171450">
              <a:buFontTx/>
              <a:buChar char="-"/>
            </a:pPr>
            <a:r>
              <a:rPr lang="fr-FR"/>
              <a:t>Les compétences de Pix (au moins jusqu’à un certain niveau) seront très certainement de mêmes attendues des masters mais aussi pour certains emplois (le monde socio-économique s’est engagé dans la réflexion Pix)</a:t>
            </a:r>
          </a:p>
          <a:p>
            <a:pPr marL="171450" indent="-171450">
              <a:buFontTx/>
              <a:buChar char="-"/>
            </a:pPr>
            <a:r>
              <a:rPr lang="fr-FR"/>
              <a:t>Pix devrait à terme remplacer le C2i mais nous ne pouvons, à ce jour, pas dire quand cela se produira : potentiellement dès l’année prochaine</a:t>
            </a:r>
          </a:p>
          <a:p>
            <a:pPr marL="171450" indent="-171450">
              <a:buFontTx/>
              <a:buChar char="-"/>
            </a:pPr>
            <a:r>
              <a:rPr lang="fr-FR"/>
              <a:t>Pix est en cours de développement (site beta.pix.gouv.fr). Notre université s’est engagé dans un processus pour être centre de certification vers la fin de l’année universitaire</a:t>
            </a:r>
          </a:p>
        </p:txBody>
      </p:sp>
      <p:sp>
        <p:nvSpPr>
          <p:cNvPr id="4" name="Espace réservé du numéro de diapositive 3"/>
          <p:cNvSpPr>
            <a:spLocks noGrp="1"/>
          </p:cNvSpPr>
          <p:nvPr>
            <p:ph type="sldNum" sz="quarter"/>
          </p:nvPr>
        </p:nvSpPr>
        <p:spPr/>
        <p:txBody>
          <a:bodyPr/>
          <a:lstStyle/>
          <a:p>
            <a:pPr>
              <a:defRPr/>
            </a:pPr>
            <a:fld id="{3C0BB0F1-7620-7042-8566-50C8EB428E71}" type="slidenum">
              <a:rPr lang="fr-FR" smtClean="0"/>
              <a:pPr>
                <a:defRPr/>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37931725" indent="-37474525">
              <a:defRPr sz="2400">
                <a:solidFill>
                  <a:schemeClr val="tx1"/>
                </a:solidFill>
                <a:latin typeface="Times New Roman" charset="0"/>
                <a:ea typeface="ＭＳ Ｐゴシック" charset="0"/>
                <a:cs typeface="ＭＳ Ｐゴシック" charset="0"/>
              </a:defRPr>
            </a:lvl2pPr>
            <a:lvl3pPr>
              <a:defRPr sz="2400">
                <a:solidFill>
                  <a:schemeClr val="tx1"/>
                </a:solidFill>
                <a:latin typeface="Times New Roman" charset="0"/>
                <a:ea typeface="ＭＳ Ｐゴシック" charset="0"/>
                <a:cs typeface="ＭＳ Ｐゴシック" charset="0"/>
              </a:defRPr>
            </a:lvl3pPr>
            <a:lvl4pPr>
              <a:defRPr sz="2400">
                <a:solidFill>
                  <a:schemeClr val="tx1"/>
                </a:solidFill>
                <a:latin typeface="Times New Roman" charset="0"/>
                <a:ea typeface="ＭＳ Ｐゴシック" charset="0"/>
                <a:cs typeface="ＭＳ Ｐゴシック" charset="0"/>
              </a:defRPr>
            </a:lvl4pPr>
            <a:lvl5pPr>
              <a:defRPr sz="2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fld id="{92C4C190-9209-3840-A0C1-ACC2801C580D}" type="slidenum">
              <a:rPr lang="fr-FR" sz="1200"/>
              <a:pPr/>
              <a:t>5</a:t>
            </a:fld>
            <a:endParaRPr lang="fr-FR"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37931725" indent="-37474525">
              <a:defRPr sz="2400">
                <a:solidFill>
                  <a:schemeClr val="tx1"/>
                </a:solidFill>
                <a:latin typeface="Times New Roman" charset="0"/>
                <a:ea typeface="ＭＳ Ｐゴシック" charset="0"/>
                <a:cs typeface="ＭＳ Ｐゴシック" charset="0"/>
              </a:defRPr>
            </a:lvl2pPr>
            <a:lvl3pPr>
              <a:defRPr sz="2400">
                <a:solidFill>
                  <a:schemeClr val="tx1"/>
                </a:solidFill>
                <a:latin typeface="Times New Roman" charset="0"/>
                <a:ea typeface="ＭＳ Ｐゴシック" charset="0"/>
                <a:cs typeface="ＭＳ Ｐゴシック" charset="0"/>
              </a:defRPr>
            </a:lvl3pPr>
            <a:lvl4pPr>
              <a:defRPr sz="2400">
                <a:solidFill>
                  <a:schemeClr val="tx1"/>
                </a:solidFill>
                <a:latin typeface="Times New Roman" charset="0"/>
                <a:ea typeface="ＭＳ Ｐゴシック" charset="0"/>
                <a:cs typeface="ＭＳ Ｐゴシック" charset="0"/>
              </a:defRPr>
            </a:lvl4pPr>
            <a:lvl5pPr>
              <a:defRPr sz="2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fld id="{F5B599F6-527A-A747-AFC6-B894CA50BDB1}" type="slidenum">
              <a:rPr lang="fr-FR" sz="1200"/>
              <a:pPr/>
              <a:t>6</a:t>
            </a:fld>
            <a:endParaRPr lang="fr-FR"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p:txBody>
          <a:bodyPr/>
          <a:lstStyle/>
          <a:p>
            <a:pPr>
              <a:defRPr/>
            </a:pPr>
            <a:fld id="{2BC9932B-44E2-FC4F-A816-CB67EB406689}" type="slidenum">
              <a:rPr lang="fr-FR"/>
              <a:pPr>
                <a:defRPr/>
              </a:pPr>
              <a:t>7</a:t>
            </a:fld>
            <a:endParaRPr lang="fr-FR"/>
          </a:p>
        </p:txBody>
      </p:sp>
      <p:sp>
        <p:nvSpPr>
          <p:cNvPr id="22529" name="Text Box 1"/>
          <p:cNvSpPr txBox="1">
            <a:spLocks noChangeArrowheads="1"/>
          </p:cNvSpPr>
          <p:nvPr/>
        </p:nvSpPr>
        <p:spPr bwMode="auto">
          <a:xfrm>
            <a:off x="3842121" y="9415225"/>
            <a:ext cx="2938092" cy="495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lgn="r">
              <a:buClrTx/>
              <a:buFontTx/>
              <a:buNone/>
              <a:defRPr/>
            </a:pPr>
            <a:fld id="{6431B7F5-EDD8-324A-B4B1-5C530BAA96FE}" type="slidenum">
              <a:rPr lang="fr-FR" sz="1200" smtClean="0"/>
              <a:pPr algn="r">
                <a:buClrTx/>
                <a:buFontTx/>
                <a:buNone/>
                <a:defRPr/>
              </a:pPr>
              <a:t>7</a:t>
            </a:fld>
            <a:endParaRPr lang="fr-FR" sz="1200" smtClean="0"/>
          </a:p>
        </p:txBody>
      </p:sp>
      <p:sp>
        <p:nvSpPr>
          <p:cNvPr id="22530" name="Text Box 2"/>
          <p:cNvSpPr txBox="1">
            <a:spLocks noGrp="1" noRot="1" noChangeAspect="1" noChangeArrowheads="1"/>
          </p:cNvSpPr>
          <p:nvPr>
            <p:ph type="sldImg"/>
          </p:nvPr>
        </p:nvSpPr>
        <p:spPr>
          <a:xfrm>
            <a:off x="912813" y="742950"/>
            <a:ext cx="4954587" cy="3716338"/>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2531" name="Text Box 3"/>
          <p:cNvSpPr txBox="1">
            <a:spLocks noGrp="1" noChangeArrowheads="1"/>
          </p:cNvSpPr>
          <p:nvPr>
            <p:ph type="body" idx="1"/>
          </p:nvPr>
        </p:nvSpPr>
        <p:spPr>
          <a:xfrm>
            <a:off x="904029" y="4707613"/>
            <a:ext cx="4972156" cy="4459843"/>
          </a:xfrm>
          <a:solidFill>
            <a:srgbClr val="FFFFFF"/>
          </a:solidFill>
          <a:ln w="9360">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9pPr>
          </a:lstStyle>
          <a:p>
            <a:pPr eaLnBrk="1" hangingPunct="1">
              <a:spcBef>
                <a:spcPts val="450"/>
              </a:spcBef>
              <a:buClrTx/>
              <a:buFontTx/>
              <a:buNone/>
              <a:defRPr/>
            </a:pPr>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37931725" indent="-37474525">
              <a:defRPr sz="2400">
                <a:solidFill>
                  <a:schemeClr val="tx1"/>
                </a:solidFill>
                <a:latin typeface="Times New Roman" charset="0"/>
                <a:ea typeface="ＭＳ Ｐゴシック" charset="0"/>
                <a:cs typeface="ＭＳ Ｐゴシック" charset="0"/>
              </a:defRPr>
            </a:lvl2pPr>
            <a:lvl3pPr>
              <a:defRPr sz="2400">
                <a:solidFill>
                  <a:schemeClr val="tx1"/>
                </a:solidFill>
                <a:latin typeface="Times New Roman" charset="0"/>
                <a:ea typeface="ＭＳ Ｐゴシック" charset="0"/>
                <a:cs typeface="ＭＳ Ｐゴシック" charset="0"/>
              </a:defRPr>
            </a:lvl3pPr>
            <a:lvl4pPr>
              <a:defRPr sz="2400">
                <a:solidFill>
                  <a:schemeClr val="tx1"/>
                </a:solidFill>
                <a:latin typeface="Times New Roman" charset="0"/>
                <a:ea typeface="ＭＳ Ｐゴシック" charset="0"/>
                <a:cs typeface="ＭＳ Ｐゴシック" charset="0"/>
              </a:defRPr>
            </a:lvl4pPr>
            <a:lvl5pPr>
              <a:defRPr sz="2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fld id="{4BBC4333-ACC8-7A4C-93A7-C82A5493A557}" type="slidenum">
              <a:rPr lang="fr-FR" sz="1200"/>
              <a:pPr/>
              <a:t>8</a:t>
            </a:fld>
            <a:endParaRPr lang="fr-FR"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37931725" indent="-37474525">
              <a:defRPr sz="2400">
                <a:solidFill>
                  <a:schemeClr val="tx1"/>
                </a:solidFill>
                <a:latin typeface="Times New Roman" charset="0"/>
                <a:ea typeface="ＭＳ Ｐゴシック" charset="0"/>
                <a:cs typeface="ＭＳ Ｐゴシック" charset="0"/>
              </a:defRPr>
            </a:lvl2pPr>
            <a:lvl3pPr>
              <a:defRPr sz="2400">
                <a:solidFill>
                  <a:schemeClr val="tx1"/>
                </a:solidFill>
                <a:latin typeface="Times New Roman" charset="0"/>
                <a:ea typeface="ＭＳ Ｐゴシック" charset="0"/>
                <a:cs typeface="ＭＳ Ｐゴシック" charset="0"/>
              </a:defRPr>
            </a:lvl3pPr>
            <a:lvl4pPr>
              <a:defRPr sz="2400">
                <a:solidFill>
                  <a:schemeClr val="tx1"/>
                </a:solidFill>
                <a:latin typeface="Times New Roman" charset="0"/>
                <a:ea typeface="ＭＳ Ｐゴシック" charset="0"/>
                <a:cs typeface="ＭＳ Ｐゴシック" charset="0"/>
              </a:defRPr>
            </a:lvl4pPr>
            <a:lvl5pPr>
              <a:defRPr sz="2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fld id="{FD3A1EF3-F0AE-C740-A984-3EB526451903}" type="slidenum">
              <a:rPr lang="fr-FR" sz="1200"/>
              <a:pPr/>
              <a:t>9</a:t>
            </a:fld>
            <a:endParaRPr lang="fr-FR"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7" descr="paint"/>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914400" y="304800"/>
            <a:ext cx="7721600" cy="1524000"/>
          </a:xfrm>
        </p:spPr>
        <p:txBody>
          <a:bodyPr/>
          <a:lstStyle>
            <a:lvl1pPr>
              <a:defRPr kumimoji="0">
                <a:solidFill>
                  <a:srgbClr val="000000"/>
                </a:solidFill>
              </a:defRPr>
            </a:lvl1pPr>
          </a:lstStyle>
          <a:p>
            <a:r>
              <a:rPr lang="fr-FR"/>
              <a:t>Cliquez et modifiez le titre</a:t>
            </a:r>
          </a:p>
        </p:txBody>
      </p:sp>
      <p:sp>
        <p:nvSpPr>
          <p:cNvPr id="3075" name="Rectangle 3"/>
          <p:cNvSpPr>
            <a:spLocks noGrp="1" noChangeArrowheads="1"/>
          </p:cNvSpPr>
          <p:nvPr>
            <p:ph type="subTitle" idx="1"/>
          </p:nvPr>
        </p:nvSpPr>
        <p:spPr>
          <a:xfrm>
            <a:off x="2133600" y="3886200"/>
            <a:ext cx="6400800" cy="1771650"/>
          </a:xfrm>
        </p:spPr>
        <p:txBody>
          <a:bodyPr/>
          <a:lstStyle>
            <a:lvl1pPr marL="0" indent="0">
              <a:spcBef>
                <a:spcPct val="0"/>
              </a:spcBef>
              <a:buClrTx/>
              <a:buFontTx/>
              <a:buNone/>
              <a:defRPr kumimoji="0">
                <a:solidFill>
                  <a:srgbClr val="000000"/>
                </a:solidFill>
              </a:defRPr>
            </a:lvl1pPr>
          </a:lstStyle>
          <a:p>
            <a:r>
              <a:rPr lang="fr-FR"/>
              <a:t>Cliquez pour modifier le style des sous-titres du masque</a:t>
            </a:r>
          </a:p>
        </p:txBody>
      </p:sp>
      <p:sp>
        <p:nvSpPr>
          <p:cNvPr id="5" name="Rectangle 4"/>
          <p:cNvSpPr>
            <a:spLocks noGrp="1" noChangeArrowheads="1"/>
          </p:cNvSpPr>
          <p:nvPr>
            <p:ph type="dt" sz="half" idx="10"/>
          </p:nvPr>
        </p:nvSpPr>
        <p:spPr>
          <a:xfrm>
            <a:off x="711200" y="6229350"/>
            <a:ext cx="1930400" cy="514350"/>
          </a:xfrm>
        </p:spPr>
        <p:txBody>
          <a:bodyPr/>
          <a:lstStyle>
            <a:lvl1pPr>
              <a:defRPr>
                <a:solidFill>
                  <a:srgbClr val="5E574E"/>
                </a:solidFill>
              </a:defRPr>
            </a:lvl1pPr>
          </a:lstStyle>
          <a:p>
            <a:endParaRPr lang="fr-FR"/>
          </a:p>
        </p:txBody>
      </p:sp>
      <p:sp>
        <p:nvSpPr>
          <p:cNvPr id="6" name="Rectangle 5"/>
          <p:cNvSpPr>
            <a:spLocks noGrp="1" noChangeArrowheads="1"/>
          </p:cNvSpPr>
          <p:nvPr>
            <p:ph type="ftr" sz="quarter" idx="11"/>
          </p:nvPr>
        </p:nvSpPr>
        <p:spPr>
          <a:xfrm>
            <a:off x="3149600" y="6229350"/>
            <a:ext cx="2844800" cy="514350"/>
          </a:xfrm>
        </p:spPr>
        <p:txBody>
          <a:bodyPr/>
          <a:lstStyle>
            <a:lvl1pPr>
              <a:defRPr>
                <a:solidFill>
                  <a:srgbClr val="5E574E"/>
                </a:solidFill>
              </a:defRPr>
            </a:lvl1pPr>
          </a:lstStyle>
          <a:p>
            <a:endParaRPr lang="fr-FR"/>
          </a:p>
        </p:txBody>
      </p:sp>
      <p:sp>
        <p:nvSpPr>
          <p:cNvPr id="7" name="Rectangle 6"/>
          <p:cNvSpPr>
            <a:spLocks noGrp="1" noChangeArrowheads="1"/>
          </p:cNvSpPr>
          <p:nvPr>
            <p:ph type="sldNum" sz="quarter" idx="12"/>
          </p:nvPr>
        </p:nvSpPr>
        <p:spPr>
          <a:xfrm>
            <a:off x="6604000" y="6229350"/>
            <a:ext cx="1828800" cy="514350"/>
          </a:xfrm>
        </p:spPr>
        <p:txBody>
          <a:bodyPr/>
          <a:lstStyle>
            <a:lvl1pPr>
              <a:defRPr>
                <a:solidFill>
                  <a:srgbClr val="5E574E"/>
                </a:solidFill>
              </a:defRPr>
            </a:lvl1pPr>
          </a:lstStyle>
          <a:p>
            <a:fld id="{52FE5FA9-F5DB-B947-9136-ED03AA2D329C}" type="slidenum">
              <a:rPr lang="fr-FR"/>
              <a:pPr/>
              <a:t>‹#›</a:t>
            </a:fld>
            <a:endParaRPr lang="fr-FR"/>
          </a:p>
        </p:txBody>
      </p:sp>
    </p:spTree>
    <p:extLst>
      <p:ext uri="{BB962C8B-B14F-4D97-AF65-F5344CB8AC3E}">
        <p14:creationId xmlns:p14="http://schemas.microsoft.com/office/powerpoint/2010/main" val="371424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33951878-6156-6B47-86C1-3416657BCBB7}" type="slidenum">
              <a:rPr lang="fr-FR"/>
              <a:pPr/>
              <a:t>‹#›</a:t>
            </a:fld>
            <a:endParaRPr lang="fr-FR"/>
          </a:p>
        </p:txBody>
      </p:sp>
    </p:spTree>
    <p:extLst>
      <p:ext uri="{BB962C8B-B14F-4D97-AF65-F5344CB8AC3E}">
        <p14:creationId xmlns:p14="http://schemas.microsoft.com/office/powerpoint/2010/main" val="363313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8600" y="228600"/>
            <a:ext cx="2057400" cy="5829300"/>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06400" y="228600"/>
            <a:ext cx="6019800" cy="5829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71F7CF72-9BA4-1F47-8EF7-63E5AFDD5E18}" type="slidenum">
              <a:rPr lang="fr-FR"/>
              <a:pPr/>
              <a:t>‹#›</a:t>
            </a:fld>
            <a:endParaRPr lang="fr-FR"/>
          </a:p>
        </p:txBody>
      </p:sp>
    </p:spTree>
    <p:extLst>
      <p:ext uri="{BB962C8B-B14F-4D97-AF65-F5344CB8AC3E}">
        <p14:creationId xmlns:p14="http://schemas.microsoft.com/office/powerpoint/2010/main" val="241272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DDA572F3-4B5A-9040-BA8B-5F60782C47C5}" type="slidenum">
              <a:rPr lang="fr-FR"/>
              <a:pPr/>
              <a:t>‹#›</a:t>
            </a:fld>
            <a:endParaRPr lang="fr-FR"/>
          </a:p>
        </p:txBody>
      </p:sp>
    </p:spTree>
    <p:extLst>
      <p:ext uri="{BB962C8B-B14F-4D97-AF65-F5344CB8AC3E}">
        <p14:creationId xmlns:p14="http://schemas.microsoft.com/office/powerpoint/2010/main" val="176418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60E36E0E-D432-694A-BA22-D998BB922885}" type="slidenum">
              <a:rPr lang="fr-FR"/>
              <a:pPr/>
              <a:t>‹#›</a:t>
            </a:fld>
            <a:endParaRPr lang="fr-FR"/>
          </a:p>
        </p:txBody>
      </p:sp>
    </p:spTree>
    <p:extLst>
      <p:ext uri="{BB962C8B-B14F-4D97-AF65-F5344CB8AC3E}">
        <p14:creationId xmlns:p14="http://schemas.microsoft.com/office/powerpoint/2010/main" val="218241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F108DAA2-EDC8-FD4D-8A2F-46E6FC032DEA}" type="slidenum">
              <a:rPr lang="fr-FR"/>
              <a:pPr/>
              <a:t>‹#›</a:t>
            </a:fld>
            <a:endParaRPr lang="fr-FR"/>
          </a:p>
        </p:txBody>
      </p:sp>
    </p:spTree>
    <p:extLst>
      <p:ext uri="{BB962C8B-B14F-4D97-AF65-F5344CB8AC3E}">
        <p14:creationId xmlns:p14="http://schemas.microsoft.com/office/powerpoint/2010/main" val="238165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endParaRPr lang="fr-FR"/>
          </a:p>
        </p:txBody>
      </p:sp>
      <p:sp>
        <p:nvSpPr>
          <p:cNvPr id="8" name="Rectangle 5"/>
          <p:cNvSpPr>
            <a:spLocks noGrp="1" noChangeArrowheads="1"/>
          </p:cNvSpPr>
          <p:nvPr>
            <p:ph type="ftr" sz="quarter" idx="11"/>
          </p:nvPr>
        </p:nvSpPr>
        <p:spPr>
          <a:ln/>
        </p:spPr>
        <p:txBody>
          <a:bodyPr/>
          <a:lstStyle>
            <a:lvl1pPr>
              <a:defRPr/>
            </a:lvl1pPr>
          </a:lstStyle>
          <a:p>
            <a:endParaRPr lang="fr-FR"/>
          </a:p>
        </p:txBody>
      </p:sp>
      <p:sp>
        <p:nvSpPr>
          <p:cNvPr id="9" name="Rectangle 6"/>
          <p:cNvSpPr>
            <a:spLocks noGrp="1" noChangeArrowheads="1"/>
          </p:cNvSpPr>
          <p:nvPr>
            <p:ph type="sldNum" sz="quarter" idx="12"/>
          </p:nvPr>
        </p:nvSpPr>
        <p:spPr>
          <a:ln/>
        </p:spPr>
        <p:txBody>
          <a:bodyPr/>
          <a:lstStyle>
            <a:lvl1pPr>
              <a:defRPr/>
            </a:lvl1pPr>
          </a:lstStyle>
          <a:p>
            <a:fld id="{C86964D7-11DE-0E45-A62F-CEEC3899F51F}" type="slidenum">
              <a:rPr lang="fr-FR"/>
              <a:pPr/>
              <a:t>‹#›</a:t>
            </a:fld>
            <a:endParaRPr lang="fr-FR"/>
          </a:p>
        </p:txBody>
      </p:sp>
    </p:spTree>
    <p:extLst>
      <p:ext uri="{BB962C8B-B14F-4D97-AF65-F5344CB8AC3E}">
        <p14:creationId xmlns:p14="http://schemas.microsoft.com/office/powerpoint/2010/main" val="300733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Rectangle 4"/>
          <p:cNvSpPr>
            <a:spLocks noGrp="1" noChangeArrowheads="1"/>
          </p:cNvSpPr>
          <p:nvPr>
            <p:ph type="dt" sz="half" idx="10"/>
          </p:nvPr>
        </p:nvSpPr>
        <p:spPr>
          <a:ln/>
        </p:spPr>
        <p:txBody>
          <a:bodyPr/>
          <a:lstStyle>
            <a:lvl1pPr>
              <a:defRPr/>
            </a:lvl1pPr>
          </a:lstStyle>
          <a:p>
            <a:endParaRPr lang="fr-FR"/>
          </a:p>
        </p:txBody>
      </p:sp>
      <p:sp>
        <p:nvSpPr>
          <p:cNvPr id="4" name="Rectangle 5"/>
          <p:cNvSpPr>
            <a:spLocks noGrp="1" noChangeArrowheads="1"/>
          </p:cNvSpPr>
          <p:nvPr>
            <p:ph type="ftr" sz="quarter" idx="11"/>
          </p:nvPr>
        </p:nvSpPr>
        <p:spPr>
          <a:ln/>
        </p:spPr>
        <p:txBody>
          <a:bodyPr/>
          <a:lstStyle>
            <a:lvl1pPr>
              <a:defRPr/>
            </a:lvl1pPr>
          </a:lstStyle>
          <a:p>
            <a:endParaRPr lang="fr-FR"/>
          </a:p>
        </p:txBody>
      </p:sp>
      <p:sp>
        <p:nvSpPr>
          <p:cNvPr id="5" name="Rectangle 6"/>
          <p:cNvSpPr>
            <a:spLocks noGrp="1" noChangeArrowheads="1"/>
          </p:cNvSpPr>
          <p:nvPr>
            <p:ph type="sldNum" sz="quarter" idx="12"/>
          </p:nvPr>
        </p:nvSpPr>
        <p:spPr>
          <a:ln/>
        </p:spPr>
        <p:txBody>
          <a:bodyPr/>
          <a:lstStyle>
            <a:lvl1pPr>
              <a:defRPr/>
            </a:lvl1pPr>
          </a:lstStyle>
          <a:p>
            <a:fld id="{DF0994AB-369C-CE4A-AFB5-9279BE62DFCA}" type="slidenum">
              <a:rPr lang="fr-FR"/>
              <a:pPr/>
              <a:t>‹#›</a:t>
            </a:fld>
            <a:endParaRPr lang="fr-FR"/>
          </a:p>
        </p:txBody>
      </p:sp>
    </p:spTree>
    <p:extLst>
      <p:ext uri="{BB962C8B-B14F-4D97-AF65-F5344CB8AC3E}">
        <p14:creationId xmlns:p14="http://schemas.microsoft.com/office/powerpoint/2010/main" val="415760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fr-FR"/>
          </a:p>
        </p:txBody>
      </p:sp>
      <p:sp>
        <p:nvSpPr>
          <p:cNvPr id="3" name="Rectangle 5"/>
          <p:cNvSpPr>
            <a:spLocks noGrp="1" noChangeArrowheads="1"/>
          </p:cNvSpPr>
          <p:nvPr>
            <p:ph type="ftr" sz="quarter" idx="11"/>
          </p:nvPr>
        </p:nvSpPr>
        <p:spPr>
          <a:ln/>
        </p:spPr>
        <p:txBody>
          <a:bodyPr/>
          <a:lstStyle>
            <a:lvl1pPr>
              <a:defRPr/>
            </a:lvl1pPr>
          </a:lstStyle>
          <a:p>
            <a:endParaRPr lang="fr-FR"/>
          </a:p>
        </p:txBody>
      </p:sp>
      <p:sp>
        <p:nvSpPr>
          <p:cNvPr id="4" name="Rectangle 6"/>
          <p:cNvSpPr>
            <a:spLocks noGrp="1" noChangeArrowheads="1"/>
          </p:cNvSpPr>
          <p:nvPr>
            <p:ph type="sldNum" sz="quarter" idx="12"/>
          </p:nvPr>
        </p:nvSpPr>
        <p:spPr>
          <a:ln/>
        </p:spPr>
        <p:txBody>
          <a:bodyPr/>
          <a:lstStyle>
            <a:lvl1pPr>
              <a:defRPr/>
            </a:lvl1pPr>
          </a:lstStyle>
          <a:p>
            <a:fld id="{EDD6E693-90B1-764E-92AE-86648C069F33}" type="slidenum">
              <a:rPr lang="fr-FR"/>
              <a:pPr/>
              <a:t>‹#›</a:t>
            </a:fld>
            <a:endParaRPr lang="fr-FR"/>
          </a:p>
        </p:txBody>
      </p:sp>
    </p:spTree>
    <p:extLst>
      <p:ext uri="{BB962C8B-B14F-4D97-AF65-F5344CB8AC3E}">
        <p14:creationId xmlns:p14="http://schemas.microsoft.com/office/powerpoint/2010/main" val="237023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2C1AFB1C-8BF1-5F45-8829-97EC23295B43}" type="slidenum">
              <a:rPr lang="fr-FR"/>
              <a:pPr/>
              <a:t>‹#›</a:t>
            </a:fld>
            <a:endParaRPr lang="fr-FR"/>
          </a:p>
        </p:txBody>
      </p:sp>
    </p:spTree>
    <p:extLst>
      <p:ext uri="{BB962C8B-B14F-4D97-AF65-F5344CB8AC3E}">
        <p14:creationId xmlns:p14="http://schemas.microsoft.com/office/powerpoint/2010/main" val="48359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63D96B4F-EAB4-8E4A-9B1B-49F370847D39}" type="slidenum">
              <a:rPr lang="fr-FR"/>
              <a:pPr/>
              <a:t>‹#›</a:t>
            </a:fld>
            <a:endParaRPr lang="fr-FR"/>
          </a:p>
        </p:txBody>
      </p:sp>
    </p:spTree>
    <p:extLst>
      <p:ext uri="{BB962C8B-B14F-4D97-AF65-F5344CB8AC3E}">
        <p14:creationId xmlns:p14="http://schemas.microsoft.com/office/powerpoint/2010/main" val="17864927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fr-FR"/>
              <a:t>Cliquez et modifiez le titre</a:t>
            </a:r>
          </a:p>
        </p:txBody>
      </p:sp>
      <p:sp>
        <p:nvSpPr>
          <p:cNvPr id="1027" name="Rectangle 3"/>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052"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fr-FR"/>
          </a:p>
        </p:txBody>
      </p:sp>
      <p:sp>
        <p:nvSpPr>
          <p:cNvPr id="2053"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endParaRPr lang="fr-FR"/>
          </a:p>
        </p:txBody>
      </p:sp>
      <p:sp>
        <p:nvSpPr>
          <p:cNvPr id="2054"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10469546-4919-824C-ADCA-42B3F08317E3}" type="slidenum">
              <a:rPr lang="fr-FR"/>
              <a:pPr/>
              <a:t>‹#›</a:t>
            </a:fld>
            <a:endParaRPr lang="fr-FR"/>
          </a:p>
        </p:txBody>
      </p:sp>
      <p:pic>
        <p:nvPicPr>
          <p:cNvPr id="1031" name="Picture 7" descr="paint"/>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295400"/>
            <a:ext cx="8229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kumimoji="1" sz="40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kumimoji="1" sz="4000">
          <a:solidFill>
            <a:schemeClr val="tx2"/>
          </a:solidFill>
          <a:latin typeface="Arial Black" charset="0"/>
          <a:ea typeface="ＭＳ Ｐゴシック" charset="-128"/>
          <a:cs typeface="ＭＳ Ｐゴシック" charset="-128"/>
        </a:defRPr>
      </a:lvl2pPr>
      <a:lvl3pPr algn="l" rtl="0" eaLnBrk="0" fontAlgn="base" hangingPunct="0">
        <a:spcBef>
          <a:spcPct val="0"/>
        </a:spcBef>
        <a:spcAft>
          <a:spcPct val="0"/>
        </a:spcAft>
        <a:defRPr kumimoji="1" sz="4000">
          <a:solidFill>
            <a:schemeClr val="tx2"/>
          </a:solidFill>
          <a:latin typeface="Arial Black" charset="0"/>
          <a:ea typeface="ＭＳ Ｐゴシック" charset="-128"/>
          <a:cs typeface="ＭＳ Ｐゴシック" charset="-128"/>
        </a:defRPr>
      </a:lvl3pPr>
      <a:lvl4pPr algn="l" rtl="0" eaLnBrk="0" fontAlgn="base" hangingPunct="0">
        <a:spcBef>
          <a:spcPct val="0"/>
        </a:spcBef>
        <a:spcAft>
          <a:spcPct val="0"/>
        </a:spcAft>
        <a:defRPr kumimoji="1" sz="4000">
          <a:solidFill>
            <a:schemeClr val="tx2"/>
          </a:solidFill>
          <a:latin typeface="Arial Black" charset="0"/>
          <a:ea typeface="ＭＳ Ｐゴシック" charset="-128"/>
          <a:cs typeface="ＭＳ Ｐゴシック" charset="-128"/>
        </a:defRPr>
      </a:lvl4pPr>
      <a:lvl5pPr algn="l" rtl="0" eaLnBrk="0" fontAlgn="base" hangingPunct="0">
        <a:spcBef>
          <a:spcPct val="0"/>
        </a:spcBef>
        <a:spcAft>
          <a:spcPct val="0"/>
        </a:spcAft>
        <a:defRPr kumimoji="1" sz="4000">
          <a:solidFill>
            <a:schemeClr val="tx2"/>
          </a:solidFill>
          <a:latin typeface="Arial Black" charset="0"/>
          <a:ea typeface="ＭＳ Ｐゴシック" charset="-128"/>
          <a:cs typeface="ＭＳ Ｐゴシック" charset="-128"/>
        </a:defRPr>
      </a:lvl5pPr>
      <a:lvl6pPr marL="457200" algn="l" rtl="0" eaLnBrk="0" fontAlgn="base" hangingPunct="0">
        <a:spcBef>
          <a:spcPct val="0"/>
        </a:spcBef>
        <a:spcAft>
          <a:spcPct val="0"/>
        </a:spcAft>
        <a:defRPr kumimoji="1" sz="4000">
          <a:solidFill>
            <a:schemeClr val="tx2"/>
          </a:solidFill>
          <a:latin typeface="Arial Black" charset="0"/>
        </a:defRPr>
      </a:lvl6pPr>
      <a:lvl7pPr marL="914400" algn="l" rtl="0" eaLnBrk="0" fontAlgn="base" hangingPunct="0">
        <a:spcBef>
          <a:spcPct val="0"/>
        </a:spcBef>
        <a:spcAft>
          <a:spcPct val="0"/>
        </a:spcAft>
        <a:defRPr kumimoji="1" sz="4000">
          <a:solidFill>
            <a:schemeClr val="tx2"/>
          </a:solidFill>
          <a:latin typeface="Arial Black" charset="0"/>
        </a:defRPr>
      </a:lvl7pPr>
      <a:lvl8pPr marL="1371600" algn="l" rtl="0" eaLnBrk="0" fontAlgn="base" hangingPunct="0">
        <a:spcBef>
          <a:spcPct val="0"/>
        </a:spcBef>
        <a:spcAft>
          <a:spcPct val="0"/>
        </a:spcAft>
        <a:defRPr kumimoji="1" sz="4000">
          <a:solidFill>
            <a:schemeClr val="tx2"/>
          </a:solidFill>
          <a:latin typeface="Arial Black" charset="0"/>
        </a:defRPr>
      </a:lvl8pPr>
      <a:lvl9pPr marL="1828800" algn="l" rtl="0" eaLnBrk="0" fontAlgn="base" hangingPunct="0">
        <a:spcBef>
          <a:spcPct val="0"/>
        </a:spcBef>
        <a:spcAft>
          <a:spcPct val="0"/>
        </a:spcAft>
        <a:defRPr kumimoji="1" sz="4000">
          <a:solidFill>
            <a:schemeClr val="tx2"/>
          </a:solidFill>
          <a:latin typeface="Arial Black" charset="0"/>
        </a:defRPr>
      </a:lvl9pPr>
    </p:titleStyle>
    <p:bodyStyle>
      <a:lvl1pPr marL="342900" indent="-342900" algn="l" rtl="0" eaLnBrk="0" fontAlgn="base" hangingPunct="0">
        <a:spcBef>
          <a:spcPct val="20000"/>
        </a:spcBef>
        <a:spcAft>
          <a:spcPct val="0"/>
        </a:spcAft>
        <a:buClr>
          <a:schemeClr val="accent2"/>
        </a:buClr>
        <a:buFont typeface="Wingdings" charset="0"/>
        <a:buChar char="§"/>
        <a:defRPr kumimoji="1"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Font typeface="Wingdings" charset="0"/>
        <a:buChar char="§"/>
        <a:defRPr kumimoji="1" sz="2800">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Clr>
          <a:schemeClr val="accent2"/>
        </a:buClr>
        <a:buFont typeface="Wingdings" charset="0"/>
        <a:buChar char="§"/>
        <a:defRPr kumimoji="1" sz="2400">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lr>
          <a:schemeClr val="accent2"/>
        </a:buClr>
        <a:buFont typeface="Wingdings" charset="0"/>
        <a:buChar char="§"/>
        <a:defRPr kumimoji="1" sz="2000">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Clr>
          <a:schemeClr val="accent2"/>
        </a:buClr>
        <a:buFont typeface="Wingdings" charset="0"/>
        <a:buChar char="§"/>
        <a:defRPr kumimoji="1" sz="2000">
          <a:solidFill>
            <a:schemeClr val="tx1"/>
          </a:solidFill>
          <a:latin typeface="+mn-lt"/>
          <a:ea typeface="ＭＳ Ｐゴシック" charset="-128"/>
          <a:cs typeface="ＭＳ Ｐゴシック" charset="0"/>
        </a:defRPr>
      </a:lvl5pPr>
      <a:lvl6pPr marL="2514600" indent="-228600" algn="l" rtl="0" eaLnBrk="0" fontAlgn="base" hangingPunct="0">
        <a:spcBef>
          <a:spcPct val="20000"/>
        </a:spcBef>
        <a:spcAft>
          <a:spcPct val="0"/>
        </a:spcAft>
        <a:buClr>
          <a:schemeClr val="accent2"/>
        </a:buClr>
        <a:buFont typeface="Wingdings" charset="2"/>
        <a:buChar char="§"/>
        <a:defRPr kumimoji="1" sz="2000">
          <a:solidFill>
            <a:schemeClr val="tx1"/>
          </a:solidFill>
          <a:latin typeface="+mn-lt"/>
          <a:ea typeface="ＭＳ Ｐゴシック" charset="-128"/>
        </a:defRPr>
      </a:lvl6pPr>
      <a:lvl7pPr marL="2971800" indent="-228600" algn="l" rtl="0" eaLnBrk="0" fontAlgn="base" hangingPunct="0">
        <a:spcBef>
          <a:spcPct val="20000"/>
        </a:spcBef>
        <a:spcAft>
          <a:spcPct val="0"/>
        </a:spcAft>
        <a:buClr>
          <a:schemeClr val="accent2"/>
        </a:buClr>
        <a:buFont typeface="Wingdings" charset="2"/>
        <a:buChar char="§"/>
        <a:defRPr kumimoji="1" sz="2000">
          <a:solidFill>
            <a:schemeClr val="tx1"/>
          </a:solidFill>
          <a:latin typeface="+mn-lt"/>
          <a:ea typeface="ＭＳ Ｐゴシック" charset="-128"/>
        </a:defRPr>
      </a:lvl7pPr>
      <a:lvl8pPr marL="3429000" indent="-228600" algn="l" rtl="0" eaLnBrk="0" fontAlgn="base" hangingPunct="0">
        <a:spcBef>
          <a:spcPct val="20000"/>
        </a:spcBef>
        <a:spcAft>
          <a:spcPct val="0"/>
        </a:spcAft>
        <a:buClr>
          <a:schemeClr val="accent2"/>
        </a:buClr>
        <a:buFont typeface="Wingdings" charset="2"/>
        <a:buChar char="§"/>
        <a:defRPr kumimoji="1" sz="2000">
          <a:solidFill>
            <a:schemeClr val="tx1"/>
          </a:solidFill>
          <a:latin typeface="+mn-lt"/>
          <a:ea typeface="ＭＳ Ｐゴシック" charset="-128"/>
        </a:defRPr>
      </a:lvl8pPr>
      <a:lvl9pPr marL="3886200" indent="-228600" algn="l" rtl="0" eaLnBrk="0" fontAlgn="base" hangingPunct="0">
        <a:spcBef>
          <a:spcPct val="20000"/>
        </a:spcBef>
        <a:spcAft>
          <a:spcPct val="0"/>
        </a:spcAft>
        <a:buClr>
          <a:schemeClr val="accent2"/>
        </a:buClr>
        <a:buFont typeface="Wingdings" charset="2"/>
        <a:buChar char="§"/>
        <a:defRPr kumimoji="1"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81000" y="685800"/>
            <a:ext cx="8610600" cy="1143000"/>
          </a:xfrm>
          <a:solidFill>
            <a:srgbClr val="FF9900"/>
          </a:solidFill>
        </p:spPr>
        <p:txBody>
          <a:bodyPr/>
          <a:lstStyle/>
          <a:p>
            <a:pPr algn="ctr"/>
            <a:r>
              <a:rPr kumimoji="1" lang="fr-FR" sz="3000" dirty="0">
                <a:solidFill>
                  <a:schemeClr val="tx2"/>
                </a:solidFill>
                <a:latin typeface="Arial Black" charset="0"/>
                <a:ea typeface="ＭＳ Ｐゴシック" charset="0"/>
                <a:cs typeface="ＭＳ Ｐゴシック" charset="0"/>
              </a:rPr>
              <a:t>OPTION : Compétences en Informatique</a:t>
            </a:r>
            <a:br>
              <a:rPr kumimoji="1" lang="fr-FR" sz="3000" dirty="0">
                <a:solidFill>
                  <a:schemeClr val="tx2"/>
                </a:solidFill>
                <a:latin typeface="Arial Black" charset="0"/>
                <a:ea typeface="ＭＳ Ｐゴシック" charset="0"/>
                <a:cs typeface="ＭＳ Ｐゴシック" charset="0"/>
              </a:rPr>
            </a:br>
            <a:r>
              <a:rPr kumimoji="1" lang="fr-FR" sz="3000" dirty="0" smtClean="0">
                <a:solidFill>
                  <a:schemeClr val="tx2"/>
                </a:solidFill>
                <a:latin typeface="Arial Black" charset="0"/>
                <a:ea typeface="ＭＳ Ｐゴシック" charset="0"/>
                <a:cs typeface="ＭＳ Ｐゴシック" charset="0"/>
              </a:rPr>
              <a:t>et Préparation </a:t>
            </a:r>
            <a:r>
              <a:rPr kumimoji="1" lang="fr-FR" sz="3000" dirty="0">
                <a:solidFill>
                  <a:schemeClr val="tx2"/>
                </a:solidFill>
                <a:latin typeface="Arial Black" charset="0"/>
                <a:ea typeface="ＭＳ Ｐゴシック" charset="0"/>
                <a:cs typeface="ＭＳ Ｐゴシック" charset="0"/>
              </a:rPr>
              <a:t>du C2i</a:t>
            </a:r>
          </a:p>
        </p:txBody>
      </p:sp>
      <p:sp>
        <p:nvSpPr>
          <p:cNvPr id="15363" name="Rectangle 3"/>
          <p:cNvSpPr>
            <a:spLocks noGrp="1" noChangeArrowheads="1"/>
          </p:cNvSpPr>
          <p:nvPr>
            <p:ph type="subTitle" idx="1"/>
          </p:nvPr>
        </p:nvSpPr>
        <p:spPr/>
        <p:txBody>
          <a:bodyPr/>
          <a:lstStyle/>
          <a:p>
            <a:pPr>
              <a:spcBef>
                <a:spcPct val="20000"/>
              </a:spcBef>
              <a:buClr>
                <a:schemeClr val="accent2"/>
              </a:buClr>
              <a:buFont typeface="Wingdings" charset="0"/>
              <a:buNone/>
            </a:pPr>
            <a:r>
              <a:rPr kumimoji="1" lang="fr-FR" dirty="0">
                <a:solidFill>
                  <a:schemeClr val="tx1"/>
                </a:solidFill>
                <a:latin typeface="Arial Black" charset="0"/>
                <a:ea typeface="ＭＳ Ｐゴシック" charset="0"/>
                <a:cs typeface="ＭＳ Ｐゴシック" charset="0"/>
              </a:rPr>
              <a:t>Bienvenue ...</a:t>
            </a:r>
          </a:p>
        </p:txBody>
      </p:sp>
      <p:sp>
        <p:nvSpPr>
          <p:cNvPr id="2" name="Espace réservé de la date 1"/>
          <p:cNvSpPr>
            <a:spLocks noGrp="1"/>
          </p:cNvSpPr>
          <p:nvPr>
            <p:ph type="dt" sz="half" idx="10"/>
          </p:nvPr>
        </p:nvSpPr>
        <p:spPr/>
        <p:txBody>
          <a:bodyPr/>
          <a:lstStyle/>
          <a:p>
            <a:r>
              <a:rPr lang="fr-FR" smtClean="0"/>
              <a:t>11/09/2017</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406400" y="228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kumimoji="1" lang="fr-FR" sz="3200">
                <a:solidFill>
                  <a:schemeClr val="tx2"/>
                </a:solidFill>
                <a:latin typeface="Arial Black" charset="0"/>
              </a:rPr>
              <a:t>Venez en TD!</a:t>
            </a:r>
            <a:endParaRPr kumimoji="1" lang="fr-FR" sz="4000">
              <a:solidFill>
                <a:schemeClr val="tx2"/>
              </a:solidFill>
              <a:latin typeface="Arial Black" charset="0"/>
            </a:endParaRPr>
          </a:p>
        </p:txBody>
      </p:sp>
      <p:pic>
        <p:nvPicPr>
          <p:cNvPr id="32771" name="Image 5" descr="Image 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144000"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06400" y="228600"/>
            <a:ext cx="7772400" cy="914400"/>
          </a:xfrm>
        </p:spPr>
        <p:txBody>
          <a:bodyPr/>
          <a:lstStyle/>
          <a:p>
            <a:r>
              <a:rPr lang="fr-FR" sz="3200" dirty="0">
                <a:latin typeface="Arial Black" charset="0"/>
                <a:ea typeface="ＭＳ Ｐゴシック" charset="0"/>
                <a:cs typeface="ＭＳ Ｐゴシック" charset="0"/>
              </a:rPr>
              <a:t>But </a:t>
            </a:r>
            <a:r>
              <a:rPr lang="fr-FR" sz="3200" dirty="0" smtClean="0">
                <a:latin typeface="Arial Black" charset="0"/>
                <a:ea typeface="ＭＳ Ｐゴシック" charset="0"/>
                <a:cs typeface="ＭＳ Ｐゴシック" charset="0"/>
              </a:rPr>
              <a:t>des enseignements informatique en licence</a:t>
            </a:r>
            <a:endParaRPr lang="fr-FR" dirty="0">
              <a:latin typeface="Arial Black" charset="0"/>
              <a:ea typeface="ＭＳ Ｐゴシック" charset="0"/>
              <a:cs typeface="ＭＳ Ｐゴシック" charset="0"/>
            </a:endParaRPr>
          </a:p>
        </p:txBody>
      </p:sp>
      <p:sp>
        <p:nvSpPr>
          <p:cNvPr id="17411" name="Rectangle 3"/>
          <p:cNvSpPr>
            <a:spLocks noGrp="1" noChangeArrowheads="1"/>
          </p:cNvSpPr>
          <p:nvPr>
            <p:ph type="body" idx="1"/>
          </p:nvPr>
        </p:nvSpPr>
        <p:spPr>
          <a:xfrm>
            <a:off x="228600" y="1772816"/>
            <a:ext cx="8610600" cy="4248472"/>
          </a:xfrm>
        </p:spPr>
        <p:txBody>
          <a:bodyPr/>
          <a:lstStyle/>
          <a:p>
            <a:r>
              <a:rPr lang="fr-FR" dirty="0">
                <a:latin typeface="Tahoma" charset="0"/>
                <a:ea typeface="ＭＳ Ｐゴシック" charset="0"/>
                <a:cs typeface="ＭＳ Ｐゴシック" charset="0"/>
              </a:rPr>
              <a:t>Donner un cadre à l’enseignement-initiation à l’informatique prévu dans les textes (arrêté du 15 avril 97).</a:t>
            </a:r>
          </a:p>
          <a:p>
            <a:r>
              <a:rPr lang="fr-FR" dirty="0">
                <a:latin typeface="Tahoma" charset="0"/>
                <a:ea typeface="ＭＳ Ｐゴシック" charset="0"/>
                <a:cs typeface="ＭＳ Ｐゴシック" charset="0"/>
              </a:rPr>
              <a:t>Préparer </a:t>
            </a:r>
            <a:r>
              <a:rPr lang="fr-FR" dirty="0" smtClean="0">
                <a:latin typeface="Tahoma" charset="0"/>
                <a:ea typeface="ＭＳ Ｐゴシック" charset="0"/>
                <a:cs typeface="ＭＳ Ｐゴシック" charset="0"/>
              </a:rPr>
              <a:t>aux certifications nationales</a:t>
            </a:r>
            <a:endParaRPr lang="fr-FR" dirty="0">
              <a:latin typeface="Tahoma" charset="0"/>
              <a:ea typeface="ＭＳ Ｐゴシック" charset="0"/>
              <a:cs typeface="ＭＳ Ｐゴシック" charset="0"/>
            </a:endParaRPr>
          </a:p>
          <a:p>
            <a:r>
              <a:rPr lang="fr-FR" dirty="0">
                <a:latin typeface="Tahoma" charset="0"/>
                <a:ea typeface="ＭＳ Ｐゴシック" charset="0"/>
                <a:cs typeface="ＭＳ Ｐゴシック" charset="0"/>
              </a:rPr>
              <a:t>Donner une expertise valorisable dans la vie professionnelle (niveaux experts)</a:t>
            </a:r>
            <a:endParaRPr lang="fr-FR" sz="3600" dirty="0">
              <a:latin typeface="Tahom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t>Certifications nationales</a:t>
            </a:r>
            <a:endParaRPr lang="fr-FR" dirty="0"/>
          </a:p>
        </p:txBody>
      </p:sp>
      <p:pic>
        <p:nvPicPr>
          <p:cNvPr id="48130" name="Image 4" descr="logo-C2i.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645024"/>
            <a:ext cx="9017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contenu 6"/>
          <p:cNvSpPr>
            <a:spLocks noGrp="1"/>
          </p:cNvSpPr>
          <p:nvPr>
            <p:ph sz="half" idx="1"/>
          </p:nvPr>
        </p:nvSpPr>
        <p:spPr>
          <a:xfrm>
            <a:off x="1619672" y="3140968"/>
            <a:ext cx="7056438" cy="2089150"/>
          </a:xfrm>
          <a:ln>
            <a:solidFill>
              <a:srgbClr val="3366FF"/>
            </a:solidFill>
          </a:ln>
        </p:spPr>
        <p:txBody>
          <a:bodyPr>
            <a:normAutofit fontScale="92500" lnSpcReduction="10000"/>
          </a:bodyPr>
          <a:lstStyle/>
          <a:p>
            <a:pPr marL="457200" indent="-457200">
              <a:buFontTx/>
              <a:buChar char="-"/>
            </a:pPr>
            <a:r>
              <a:rPr lang="fr-FR" sz="2400" dirty="0"/>
              <a:t>Depuis 2002</a:t>
            </a:r>
          </a:p>
          <a:p>
            <a:pPr marL="457200" indent="-457200">
              <a:buFontTx/>
              <a:buChar char="-"/>
            </a:pPr>
            <a:r>
              <a:rPr lang="fr-FR" sz="2400" dirty="0"/>
              <a:t>niveau 1 en licence : orientation "métiers de l’étudiant" et poursuite en master</a:t>
            </a:r>
          </a:p>
          <a:p>
            <a:pPr marL="457200" indent="-457200">
              <a:buFontTx/>
              <a:buChar char="-"/>
            </a:pPr>
            <a:r>
              <a:rPr lang="fr-FR" sz="2400" dirty="0"/>
              <a:t>niveaux 2 en master : orientation professionnelle (droit, </a:t>
            </a:r>
            <a:r>
              <a:rPr lang="fr-FR" sz="2400" b="1" dirty="0"/>
              <a:t>enseignement</a:t>
            </a:r>
            <a:r>
              <a:rPr lang="fr-FR" sz="2400" dirty="0"/>
              <a:t>, santé, environnement durable …)</a:t>
            </a:r>
            <a:endParaRPr lang="fr-FR" sz="2000" dirty="0"/>
          </a:p>
        </p:txBody>
      </p:sp>
      <p:pic>
        <p:nvPicPr>
          <p:cNvPr id="48132" name="Image 6" descr="logo_Pi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552" y="5589240"/>
            <a:ext cx="106997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ce réservé du contenu 7"/>
          <p:cNvSpPr txBox="1">
            <a:spLocks/>
          </p:cNvSpPr>
          <p:nvPr/>
        </p:nvSpPr>
        <p:spPr>
          <a:xfrm>
            <a:off x="1619672" y="5445224"/>
            <a:ext cx="7054850" cy="1079500"/>
          </a:xfrm>
          <a:prstGeom prst="rect">
            <a:avLst/>
          </a:prstGeom>
          <a:ln>
            <a:solidFill>
              <a:srgbClr val="3366FF"/>
            </a:solidFill>
          </a:ln>
        </p:spPr>
        <p:txBody>
          <a:bodyPr>
            <a:normAutofit fontScale="70000" lnSpcReduction="20000"/>
          </a:bodyPr>
          <a:lstStyle>
            <a:lvl1pPr marL="342900" indent="-342900" algn="l" defTabSz="449263" rtl="0" eaLnBrk="0" fontAlgn="base" hangingPunct="0">
              <a:spcBef>
                <a:spcPts val="750"/>
              </a:spcBef>
              <a:spcAft>
                <a:spcPct val="0"/>
              </a:spcAft>
              <a:buClr>
                <a:srgbClr val="000000"/>
              </a:buClr>
              <a:buSzPct val="100000"/>
              <a:buFont typeface="Times New Roman" charset="0"/>
              <a:defRPr sz="3000">
                <a:solidFill>
                  <a:srgbClr val="000000"/>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charset="0"/>
              <a:defRPr sz="2600">
                <a:solidFill>
                  <a:srgbClr val="000000"/>
                </a:solidFill>
                <a:latin typeface="+mn-lt"/>
                <a:ea typeface="+mn-ea"/>
                <a:cs typeface="+mn-cs"/>
              </a:defRPr>
            </a:lvl2pPr>
            <a:lvl3pPr marL="1143000" indent="-228600" algn="l" defTabSz="449263" rtl="0" eaLnBrk="0" fontAlgn="base" hangingPunct="0">
              <a:spcBef>
                <a:spcPts val="550"/>
              </a:spcBef>
              <a:spcAft>
                <a:spcPct val="0"/>
              </a:spcAft>
              <a:buClr>
                <a:srgbClr val="000000"/>
              </a:buClr>
              <a:buSzPct val="100000"/>
              <a:buFont typeface="Times New Roman" charset="0"/>
              <a:defRPr sz="2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fr-FR" dirty="0" smtClean="0"/>
              <a:t>- Plus orienté métiers (référentiel préparé avec monde socio-économique)</a:t>
            </a:r>
          </a:p>
          <a:p>
            <a:pPr>
              <a:defRPr/>
            </a:pPr>
            <a:r>
              <a:rPr lang="fr-FR" dirty="0" smtClean="0"/>
              <a:t>- Mise en place progressivement à partir de 2017-2018</a:t>
            </a:r>
            <a:endParaRPr lang="fr-FR" dirty="0"/>
          </a:p>
        </p:txBody>
      </p:sp>
      <p:sp>
        <p:nvSpPr>
          <p:cNvPr id="9" name="Espace réservé du contenu 2"/>
          <p:cNvSpPr txBox="1">
            <a:spLocks/>
          </p:cNvSpPr>
          <p:nvPr/>
        </p:nvSpPr>
        <p:spPr>
          <a:xfrm>
            <a:off x="467544" y="1844824"/>
            <a:ext cx="8491537" cy="1081087"/>
          </a:xfrm>
          <a:prstGeom prst="rect">
            <a:avLst/>
          </a:prstGeom>
          <a:ln>
            <a:solidFill>
              <a:srgbClr val="3366FF"/>
            </a:solidFill>
          </a:ln>
        </p:spPr>
        <p:txBody>
          <a:bodyPr>
            <a:normAutofit/>
          </a:bodyPr>
          <a:lstStyle>
            <a:lvl1pPr marL="228600" indent="-228600" eaLnBrk="0" hangingPunct="0">
              <a:defRPr sz="2400">
                <a:solidFill>
                  <a:schemeClr val="bg1"/>
                </a:solidFill>
                <a:latin typeface="Arial" charset="0"/>
                <a:ea typeface="ＭＳ Ｐゴシック" charset="0"/>
                <a:cs typeface="ＭＳ Ｐゴシック" charset="0"/>
              </a:defRPr>
            </a:lvl1pPr>
            <a:lvl2pPr marL="685800" indent="-228600"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defRPr sz="2400">
                <a:solidFill>
                  <a:schemeClr val="bg1"/>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defRPr sz="2400">
                <a:solidFill>
                  <a:schemeClr val="bg1"/>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defRPr sz="2400">
                <a:solidFill>
                  <a:schemeClr val="bg1"/>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defRPr sz="2400">
                <a:solidFill>
                  <a:schemeClr val="bg1"/>
                </a:solidFill>
                <a:latin typeface="Arial" charset="0"/>
                <a:ea typeface="ＭＳ Ｐゴシック" charset="0"/>
              </a:defRPr>
            </a:lvl9pPr>
          </a:lstStyle>
          <a:p>
            <a:pPr lvl="1" defTabSz="914400" eaLnBrk="1" hangingPunct="1">
              <a:lnSpc>
                <a:spcPct val="80000"/>
              </a:lnSpc>
              <a:spcBef>
                <a:spcPts val="500"/>
              </a:spcBef>
              <a:buFont typeface="Wingdings" charset="0"/>
              <a:buChar char="è"/>
            </a:pPr>
            <a:r>
              <a:rPr lang="fr-FR" dirty="0">
                <a:solidFill>
                  <a:schemeClr val="tx1"/>
                </a:solidFill>
                <a:latin typeface="Avenir Book" charset="0"/>
                <a:cs typeface="Avenir Book" charset="0"/>
                <a:sym typeface="Wingdings" charset="0"/>
              </a:rPr>
              <a:t> des compléments </a:t>
            </a:r>
            <a:r>
              <a:rPr lang="fr-FR" b="1" dirty="0">
                <a:solidFill>
                  <a:srgbClr val="FF0000"/>
                </a:solidFill>
                <a:latin typeface="Avenir Book" charset="0"/>
                <a:cs typeface="Avenir Book" charset="0"/>
                <a:sym typeface="Wingdings" charset="0"/>
              </a:rPr>
              <a:t>importants</a:t>
            </a:r>
            <a:r>
              <a:rPr lang="fr-FR" dirty="0">
                <a:solidFill>
                  <a:srgbClr val="FF0000"/>
                </a:solidFill>
                <a:latin typeface="Avenir Book" charset="0"/>
                <a:cs typeface="Avenir Book" charset="0"/>
                <a:sym typeface="Wingdings" charset="0"/>
              </a:rPr>
              <a:t> </a:t>
            </a:r>
            <a:r>
              <a:rPr lang="fr-FR" dirty="0">
                <a:solidFill>
                  <a:schemeClr val="tx1"/>
                </a:solidFill>
                <a:latin typeface="Avenir Book" charset="0"/>
                <a:cs typeface="Avenir Book" charset="0"/>
                <a:sym typeface="Wingdings" charset="0"/>
              </a:rPr>
              <a:t>au diplôme de licence</a:t>
            </a:r>
          </a:p>
          <a:p>
            <a:pPr lvl="1" defTabSz="914400" eaLnBrk="1" hangingPunct="1">
              <a:lnSpc>
                <a:spcPct val="80000"/>
              </a:lnSpc>
              <a:spcBef>
                <a:spcPts val="500"/>
              </a:spcBef>
              <a:buFont typeface="Arial" charset="0"/>
              <a:buNone/>
            </a:pPr>
            <a:r>
              <a:rPr lang="fr-FR" dirty="0">
                <a:solidFill>
                  <a:schemeClr val="tx1"/>
                </a:solidFill>
                <a:latin typeface="Avenir Book" charset="0"/>
                <a:cs typeface="Avenir Book" charset="0"/>
                <a:sym typeface="Wingdings" charset="0"/>
              </a:rPr>
              <a:t/>
            </a:r>
            <a:br>
              <a:rPr lang="fr-FR" dirty="0">
                <a:solidFill>
                  <a:schemeClr val="tx1"/>
                </a:solidFill>
                <a:latin typeface="Avenir Book" charset="0"/>
                <a:cs typeface="Avenir Book" charset="0"/>
                <a:sym typeface="Wingdings" charset="0"/>
              </a:rPr>
            </a:br>
            <a:r>
              <a:rPr lang="fr-FR" dirty="0">
                <a:solidFill>
                  <a:schemeClr val="tx1"/>
                </a:solidFill>
                <a:latin typeface="Avenir Book" charset="0"/>
                <a:cs typeface="Avenir Book" charset="0"/>
                <a:sym typeface="Wingdings" charset="0"/>
              </a:rPr>
              <a:t>Le fondamental = avoir les compétences</a:t>
            </a:r>
            <a:endParaRPr lang="fr-FR" dirty="0">
              <a:solidFill>
                <a:schemeClr val="tx1"/>
              </a:solidFill>
              <a:latin typeface="Avenir Book" charset="0"/>
              <a:cs typeface="Avenir Book" charset="0"/>
            </a:endParaRPr>
          </a:p>
          <a:p>
            <a:pPr marL="0" indent="0" defTabSz="914400" eaLnBrk="1" hangingPunct="1">
              <a:lnSpc>
                <a:spcPct val="80000"/>
              </a:lnSpc>
              <a:spcBef>
                <a:spcPts val="1000"/>
              </a:spcBef>
            </a:pPr>
            <a:endParaRPr lang="fr-FR" sz="2800" dirty="0">
              <a:solidFill>
                <a:srgbClr val="00B050"/>
              </a:solidFill>
              <a:latin typeface="Avenir Book" charset="0"/>
              <a:cs typeface="Avenir Book" charset="0"/>
            </a:endParaRPr>
          </a:p>
        </p:txBody>
      </p:sp>
    </p:spTree>
    <p:extLst>
      <p:ext uri="{BB962C8B-B14F-4D97-AF65-F5344CB8AC3E}">
        <p14:creationId xmlns:p14="http://schemas.microsoft.com/office/powerpoint/2010/main" val="3443928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06400" y="228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kumimoji="1" lang="fr-FR" sz="3200" dirty="0">
                <a:solidFill>
                  <a:schemeClr val="tx2"/>
                </a:solidFill>
                <a:latin typeface="Arial Black" charset="0"/>
              </a:rPr>
              <a:t>Organisation </a:t>
            </a:r>
            <a:r>
              <a:rPr kumimoji="1" lang="fr-FR" sz="3200" dirty="0" smtClean="0">
                <a:solidFill>
                  <a:schemeClr val="tx2"/>
                </a:solidFill>
                <a:latin typeface="Arial Black" charset="0"/>
              </a:rPr>
              <a:t>actuelle des </a:t>
            </a:r>
            <a:r>
              <a:rPr kumimoji="1" lang="fr-FR" sz="3200" dirty="0">
                <a:solidFill>
                  <a:schemeClr val="tx2"/>
                </a:solidFill>
                <a:latin typeface="Arial Black" charset="0"/>
              </a:rPr>
              <a:t>enseignements </a:t>
            </a:r>
            <a:r>
              <a:rPr kumimoji="1" lang="fr-FR" sz="3200" dirty="0" smtClean="0">
                <a:solidFill>
                  <a:schemeClr val="tx2"/>
                </a:solidFill>
                <a:latin typeface="Arial Black" charset="0"/>
              </a:rPr>
              <a:t>d’informatique </a:t>
            </a:r>
            <a:endParaRPr kumimoji="1" lang="fr-FR" sz="4000" dirty="0">
              <a:solidFill>
                <a:schemeClr val="tx2"/>
              </a:solidFill>
              <a:latin typeface="Arial Black" charset="0"/>
            </a:endParaRPr>
          </a:p>
        </p:txBody>
      </p:sp>
      <p:sp>
        <p:nvSpPr>
          <p:cNvPr id="21507" name="Rectangle 3"/>
          <p:cNvSpPr>
            <a:spLocks noChangeArrowheads="1"/>
          </p:cNvSpPr>
          <p:nvPr/>
        </p:nvSpPr>
        <p:spPr bwMode="auto">
          <a:xfrm>
            <a:off x="228600" y="1981200"/>
            <a:ext cx="8610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accent2"/>
              </a:buClr>
              <a:buFont typeface="Wingdings" charset="0"/>
              <a:buChar char="§"/>
            </a:pPr>
            <a:r>
              <a:rPr kumimoji="1" lang="fr-FR" sz="2800" b="1" dirty="0">
                <a:solidFill>
                  <a:schemeClr val="accent1"/>
                </a:solidFill>
                <a:latin typeface="Tahoma" charset="0"/>
              </a:rPr>
              <a:t>Préparation du </a:t>
            </a:r>
            <a:r>
              <a:rPr kumimoji="1" lang="fr-FR" sz="2800" b="1" dirty="0">
                <a:solidFill>
                  <a:srgbClr val="3366FF"/>
                </a:solidFill>
                <a:latin typeface="Tahoma" charset="0"/>
              </a:rPr>
              <a:t>C2i </a:t>
            </a:r>
            <a:r>
              <a:rPr kumimoji="1" lang="fr-FR" sz="2800" b="1" dirty="0" smtClean="0">
                <a:solidFill>
                  <a:srgbClr val="3366FF"/>
                </a:solidFill>
                <a:latin typeface="Tahoma" charset="0"/>
              </a:rPr>
              <a:t>niveau 1 </a:t>
            </a:r>
            <a:r>
              <a:rPr kumimoji="1" lang="fr-FR" sz="2800" dirty="0" smtClean="0">
                <a:latin typeface="Tahoma" charset="0"/>
                <a:sym typeface="Symbol" charset="0"/>
              </a:rPr>
              <a:t>en </a:t>
            </a:r>
            <a:r>
              <a:rPr kumimoji="1" lang="fr-FR" sz="2800" dirty="0">
                <a:latin typeface="Tahoma" charset="0"/>
                <a:sym typeface="Symbol" charset="0"/>
              </a:rPr>
              <a:t>2 étapes :</a:t>
            </a:r>
          </a:p>
          <a:p>
            <a:pPr marL="742950" lvl="1" indent="-285750">
              <a:lnSpc>
                <a:spcPct val="90000"/>
              </a:lnSpc>
              <a:spcBef>
                <a:spcPct val="20000"/>
              </a:spcBef>
              <a:buClr>
                <a:schemeClr val="accent2"/>
              </a:buClr>
              <a:buFont typeface="Wingdings" charset="0"/>
              <a:buChar char="§"/>
            </a:pPr>
            <a:r>
              <a:rPr kumimoji="1" lang="fr-FR" dirty="0" smtClean="0">
                <a:latin typeface="Tahoma" charset="0"/>
              </a:rPr>
              <a:t>Étape </a:t>
            </a:r>
            <a:r>
              <a:rPr kumimoji="1" lang="fr-FR" dirty="0">
                <a:latin typeface="Tahoma" charset="0"/>
              </a:rPr>
              <a:t>« </a:t>
            </a:r>
            <a:r>
              <a:rPr kumimoji="1" lang="fr-FR" dirty="0" smtClean="0">
                <a:latin typeface="Tahoma" charset="0"/>
              </a:rPr>
              <a:t>débutant</a:t>
            </a:r>
            <a:r>
              <a:rPr kumimoji="1" lang="fr-FR" dirty="0">
                <a:latin typeface="Tahoma" charset="0"/>
              </a:rPr>
              <a:t> » </a:t>
            </a:r>
          </a:p>
          <a:p>
            <a:pPr marL="742950" lvl="1" indent="-285750">
              <a:lnSpc>
                <a:spcPct val="90000"/>
              </a:lnSpc>
              <a:spcBef>
                <a:spcPct val="20000"/>
              </a:spcBef>
              <a:buClr>
                <a:schemeClr val="accent2"/>
              </a:buClr>
              <a:buFont typeface="Wingdings" charset="0"/>
              <a:buChar char="§"/>
            </a:pPr>
            <a:r>
              <a:rPr kumimoji="1" lang="fr-FR" dirty="0">
                <a:latin typeface="Tahoma" charset="0"/>
              </a:rPr>
              <a:t>Étape « </a:t>
            </a:r>
            <a:r>
              <a:rPr kumimoji="1" lang="fr-FR" dirty="0" smtClean="0">
                <a:latin typeface="Tahoma" charset="0"/>
              </a:rPr>
              <a:t>avancé</a:t>
            </a:r>
            <a:r>
              <a:rPr kumimoji="1" lang="fr-FR" dirty="0">
                <a:latin typeface="Tahoma" charset="0"/>
              </a:rPr>
              <a:t> » </a:t>
            </a:r>
            <a:r>
              <a:rPr kumimoji="1" lang="fr-FR" smtClean="0">
                <a:latin typeface="Tahoma" charset="0"/>
              </a:rPr>
              <a:t>	passage du C2i </a:t>
            </a:r>
            <a:r>
              <a:rPr kumimoji="1" lang="fr-FR" dirty="0" smtClean="0">
                <a:latin typeface="Tahoma" charset="0"/>
              </a:rPr>
              <a:t>niveau 1</a:t>
            </a:r>
            <a:endParaRPr kumimoji="1" lang="fr-FR" dirty="0">
              <a:latin typeface="Tahoma" charset="0"/>
            </a:endParaRPr>
          </a:p>
          <a:p>
            <a:pPr marL="742950" lvl="1" indent="-285750">
              <a:lnSpc>
                <a:spcPct val="90000"/>
              </a:lnSpc>
              <a:spcBef>
                <a:spcPct val="20000"/>
              </a:spcBef>
              <a:buClr>
                <a:schemeClr val="accent2"/>
              </a:buClr>
              <a:buFont typeface="Wingdings" charset="0"/>
              <a:buNone/>
            </a:pPr>
            <a:endParaRPr kumimoji="1" lang="fr-FR" dirty="0">
              <a:latin typeface="Tahoma" charset="0"/>
            </a:endParaRPr>
          </a:p>
          <a:p>
            <a:pPr marL="342900" indent="-342900">
              <a:lnSpc>
                <a:spcPct val="90000"/>
              </a:lnSpc>
              <a:spcBef>
                <a:spcPct val="20000"/>
              </a:spcBef>
              <a:buClr>
                <a:schemeClr val="accent2"/>
              </a:buClr>
              <a:buFont typeface="Wingdings" charset="0"/>
              <a:buChar char="§"/>
            </a:pPr>
            <a:r>
              <a:rPr kumimoji="1" lang="fr-FR" sz="2800" b="1" dirty="0">
                <a:solidFill>
                  <a:schemeClr val="accent1"/>
                </a:solidFill>
                <a:latin typeface="Tahoma" charset="0"/>
              </a:rPr>
              <a:t>Expertise valorisable</a:t>
            </a:r>
            <a:r>
              <a:rPr kumimoji="1" lang="fr-FR" sz="2800" dirty="0">
                <a:latin typeface="Tahoma" charset="0"/>
              </a:rPr>
              <a:t> dans la vie professionnelle</a:t>
            </a:r>
          </a:p>
          <a:p>
            <a:pPr marL="742950" lvl="1" indent="-285750">
              <a:lnSpc>
                <a:spcPct val="90000"/>
              </a:lnSpc>
              <a:spcBef>
                <a:spcPct val="20000"/>
              </a:spcBef>
              <a:buClr>
                <a:schemeClr val="accent2"/>
              </a:buClr>
              <a:buFont typeface="Wingdings" charset="0"/>
              <a:buChar char="§"/>
            </a:pPr>
            <a:r>
              <a:rPr kumimoji="1" lang="fr-FR" dirty="0">
                <a:latin typeface="Tahoma" charset="0"/>
              </a:rPr>
              <a:t>Étape « </a:t>
            </a:r>
            <a:r>
              <a:rPr kumimoji="1" lang="fr-FR" dirty="0" smtClean="0">
                <a:latin typeface="Tahoma" charset="0"/>
              </a:rPr>
              <a:t>Expert </a:t>
            </a:r>
            <a:r>
              <a:rPr kumimoji="1" lang="fr-FR" dirty="0">
                <a:latin typeface="Tahoma" charset="0"/>
              </a:rPr>
              <a:t>» </a:t>
            </a:r>
            <a:r>
              <a:rPr kumimoji="1" lang="fr-FR" dirty="0" smtClean="0">
                <a:latin typeface="Tahoma" charset="0"/>
              </a:rPr>
              <a:t>: communication</a:t>
            </a:r>
            <a:r>
              <a:rPr kumimoji="1" lang="fr-FR" dirty="0">
                <a:latin typeface="Tahoma" charset="0"/>
              </a:rPr>
              <a:t>, </a:t>
            </a:r>
            <a:r>
              <a:rPr kumimoji="1" lang="fr-FR" dirty="0" smtClean="0">
                <a:latin typeface="Tahoma" charset="0"/>
              </a:rPr>
              <a:t>simulation, documents, bases de données, statistique</a:t>
            </a:r>
            <a:endParaRPr kumimoji="1" lang="fr-FR" sz="2000" dirty="0">
              <a:latin typeface="Tahoma"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06400" y="228600"/>
            <a:ext cx="7772400" cy="990600"/>
          </a:xfrm>
        </p:spPr>
        <p:txBody>
          <a:bodyPr/>
          <a:lstStyle/>
          <a:p>
            <a:r>
              <a:rPr lang="fr-FR" sz="3200">
                <a:latin typeface="Arial Black" charset="0"/>
                <a:ea typeface="ＭＳ Ｐゴシック" charset="0"/>
                <a:cs typeface="ＭＳ Ｐゴシック" charset="0"/>
              </a:rPr>
              <a:t>Organisation de l’enseignement</a:t>
            </a:r>
            <a:endParaRPr lang="fr-FR">
              <a:latin typeface="Arial Black" charset="0"/>
              <a:ea typeface="ＭＳ Ｐゴシック" charset="0"/>
              <a:cs typeface="ＭＳ Ｐゴシック" charset="0"/>
            </a:endParaRPr>
          </a:p>
        </p:txBody>
      </p:sp>
      <p:sp>
        <p:nvSpPr>
          <p:cNvPr id="22531" name="Rectangle 3"/>
          <p:cNvSpPr>
            <a:spLocks noGrp="1" noChangeArrowheads="1"/>
          </p:cNvSpPr>
          <p:nvPr>
            <p:ph type="body" idx="1"/>
          </p:nvPr>
        </p:nvSpPr>
        <p:spPr>
          <a:xfrm>
            <a:off x="457200" y="1628800"/>
            <a:ext cx="8178800" cy="4524350"/>
          </a:xfrm>
        </p:spPr>
        <p:txBody>
          <a:bodyPr/>
          <a:lstStyle/>
          <a:p>
            <a:pPr>
              <a:lnSpc>
                <a:spcPct val="90000"/>
              </a:lnSpc>
            </a:pPr>
            <a:r>
              <a:rPr lang="fr-FR" sz="2800" dirty="0">
                <a:latin typeface="Tahoma" charset="0"/>
                <a:ea typeface="ＭＳ Ｐゴシック" charset="0"/>
                <a:cs typeface="ＭＳ Ｐゴシック" charset="0"/>
              </a:rPr>
              <a:t>Site Web du cours : </a:t>
            </a:r>
            <a:br>
              <a:rPr lang="fr-FR" sz="2800" dirty="0">
                <a:latin typeface="Tahoma" charset="0"/>
                <a:ea typeface="ＭＳ Ｐゴシック" charset="0"/>
                <a:cs typeface="ＭＳ Ｐゴシック" charset="0"/>
              </a:rPr>
            </a:br>
            <a:r>
              <a:rPr lang="fr-FR" sz="2800" b="1" dirty="0">
                <a:solidFill>
                  <a:schemeClr val="accent1"/>
                </a:solidFill>
                <a:latin typeface="Tahoma" charset="0"/>
                <a:ea typeface="ＭＳ Ｐゴシック" charset="0"/>
                <a:cs typeface="ＭＳ Ｐゴシック" charset="0"/>
              </a:rPr>
              <a:t>www.univ-montp3.fr/</a:t>
            </a:r>
            <a:r>
              <a:rPr lang="fr-FR" sz="2800" b="1" dirty="0" err="1">
                <a:solidFill>
                  <a:schemeClr val="accent1"/>
                </a:solidFill>
                <a:latin typeface="Tahoma" charset="0"/>
                <a:ea typeface="ＭＳ Ｐゴシック" charset="0"/>
                <a:cs typeface="ＭＳ Ｐゴシック" charset="0"/>
              </a:rPr>
              <a:t>miap</a:t>
            </a:r>
            <a:r>
              <a:rPr lang="fr-FR" sz="2800" b="1" dirty="0">
                <a:solidFill>
                  <a:schemeClr val="accent1"/>
                </a:solidFill>
                <a:latin typeface="Tahoma" charset="0"/>
                <a:ea typeface="ＭＳ Ｐゴシック" charset="0"/>
                <a:cs typeface="ＭＳ Ｐゴシック" charset="0"/>
              </a:rPr>
              <a:t>/</a:t>
            </a:r>
            <a:r>
              <a:rPr lang="fr-FR" sz="2800" b="1" dirty="0" err="1">
                <a:solidFill>
                  <a:schemeClr val="accent1"/>
                </a:solidFill>
                <a:latin typeface="Tahoma" charset="0"/>
                <a:ea typeface="ＭＳ Ｐゴシック" charset="0"/>
                <a:cs typeface="ＭＳ Ｐゴシック" charset="0"/>
              </a:rPr>
              <a:t>ens</a:t>
            </a:r>
            <a:r>
              <a:rPr lang="fr-FR" sz="2800" b="1" dirty="0">
                <a:solidFill>
                  <a:schemeClr val="accent1"/>
                </a:solidFill>
                <a:latin typeface="Tahoma" charset="0"/>
                <a:ea typeface="ＭＳ Ｐゴシック" charset="0"/>
                <a:cs typeface="ＭＳ Ｐゴシック" charset="0"/>
              </a:rPr>
              <a:t>/info</a:t>
            </a:r>
            <a:endParaRPr lang="fr-FR" sz="2800" dirty="0">
              <a:solidFill>
                <a:schemeClr val="accent1"/>
              </a:solidFill>
              <a:latin typeface="Tahoma" charset="0"/>
              <a:ea typeface="ＭＳ Ｐゴシック" charset="0"/>
              <a:cs typeface="ＭＳ Ｐゴシック" charset="0"/>
            </a:endParaRPr>
          </a:p>
          <a:p>
            <a:pPr>
              <a:lnSpc>
                <a:spcPct val="90000"/>
              </a:lnSpc>
            </a:pPr>
            <a:r>
              <a:rPr lang="fr-FR" sz="2800" dirty="0">
                <a:latin typeface="Tahoma" charset="0"/>
                <a:ea typeface="ＭＳ Ｐゴシック" charset="0"/>
                <a:cs typeface="ＭＳ Ｐゴシック" charset="0"/>
              </a:rPr>
              <a:t>20h de TD = 10 x 2h</a:t>
            </a:r>
          </a:p>
          <a:p>
            <a:pPr>
              <a:lnSpc>
                <a:spcPct val="90000"/>
              </a:lnSpc>
            </a:pPr>
            <a:r>
              <a:rPr lang="fr-FR" sz="2800" b="1" dirty="0">
                <a:solidFill>
                  <a:schemeClr val="accent1"/>
                </a:solidFill>
                <a:latin typeface="Tahoma" charset="0"/>
                <a:ea typeface="ＭＳ Ｐゴシック" charset="0"/>
                <a:cs typeface="ＭＳ Ｐゴシック" charset="0"/>
              </a:rPr>
              <a:t>Présence obligatoire :</a:t>
            </a:r>
            <a:r>
              <a:rPr lang="fr-FR" sz="2800" dirty="0">
                <a:latin typeface="Tahoma" charset="0"/>
                <a:ea typeface="ＭＳ Ｐゴシック" charset="0"/>
                <a:cs typeface="ＭＳ Ｐゴシック" charset="0"/>
              </a:rPr>
              <a:t> pénalités au-delà de 2 absences non justifiées.</a:t>
            </a:r>
          </a:p>
          <a:p>
            <a:pPr>
              <a:lnSpc>
                <a:spcPct val="90000"/>
              </a:lnSpc>
            </a:pPr>
            <a:r>
              <a:rPr lang="fr-FR" sz="2800" b="1" dirty="0">
                <a:solidFill>
                  <a:schemeClr val="accent1"/>
                </a:solidFill>
                <a:latin typeface="Tahoma" charset="0"/>
                <a:ea typeface="ＭＳ Ｐゴシック" charset="0"/>
                <a:cs typeface="ＭＳ Ｐゴシック" charset="0"/>
              </a:rPr>
              <a:t>Retards et départs avant la fin des 2h</a:t>
            </a:r>
            <a:r>
              <a:rPr lang="fr-FR" sz="2800" dirty="0">
                <a:latin typeface="Tahoma" charset="0"/>
                <a:ea typeface="ＭＳ Ｐゴシック" charset="0"/>
                <a:cs typeface="ＭＳ Ｐゴシック" charset="0"/>
              </a:rPr>
              <a:t>: considérés comme des absences </a:t>
            </a:r>
          </a:p>
          <a:p>
            <a:pPr>
              <a:lnSpc>
                <a:spcPct val="90000"/>
              </a:lnSpc>
            </a:pPr>
            <a:r>
              <a:rPr lang="fr-FR" sz="2800" dirty="0">
                <a:latin typeface="Tahoma" charset="0"/>
                <a:ea typeface="ＭＳ Ｐゴシック" charset="0"/>
                <a:cs typeface="ＭＳ Ｐゴシック" charset="0"/>
              </a:rPr>
              <a:t>Possibilité </a:t>
            </a:r>
            <a:r>
              <a:rPr lang="fr-FR" sz="2800" b="1" dirty="0">
                <a:solidFill>
                  <a:schemeClr val="accent1"/>
                </a:solidFill>
                <a:latin typeface="Tahoma" charset="0"/>
                <a:ea typeface="ＭＳ Ｐゴシック" charset="0"/>
                <a:cs typeface="ＭＳ Ｐゴシック" charset="0"/>
              </a:rPr>
              <a:t>exceptionnellement</a:t>
            </a:r>
            <a:r>
              <a:rPr lang="fr-FR" sz="2800" dirty="0">
                <a:latin typeface="Tahoma" charset="0"/>
                <a:ea typeface="ＭＳ Ｐゴシック" charset="0"/>
                <a:cs typeface="ＭＳ Ｐゴシック" charset="0"/>
              </a:rPr>
              <a:t> d’assister à une séance d’un autre groupe de la m</a:t>
            </a:r>
            <a:r>
              <a:rPr lang="fr-FR" altLang="ja-JP" sz="2800" dirty="0">
                <a:latin typeface="Tahoma" charset="0"/>
                <a:ea typeface="ＭＳ Ｐゴシック" charset="0"/>
                <a:cs typeface="ＭＳ Ｐゴシック" charset="0"/>
              </a:rPr>
              <a:t>ême </a:t>
            </a:r>
            <a:r>
              <a:rPr lang="fr-FR" altLang="ja-JP" sz="2800" dirty="0" smtClean="0">
                <a:latin typeface="Tahoma" charset="0"/>
                <a:ea typeface="ＭＳ Ｐゴシック" charset="0"/>
                <a:cs typeface="ＭＳ Ｐゴシック" charset="0"/>
              </a:rPr>
              <a:t>semaine en cas d’empêchement</a:t>
            </a:r>
            <a:endParaRPr lang="fr-FR" sz="2800" dirty="0">
              <a:latin typeface="Tahoma" charset="0"/>
              <a:ea typeface="ＭＳ Ｐゴシック" charset="0"/>
              <a:cs typeface="ＭＳ Ｐゴシック" charset="0"/>
            </a:endParaRPr>
          </a:p>
          <a:p>
            <a:pPr>
              <a:lnSpc>
                <a:spcPct val="90000"/>
              </a:lnSpc>
              <a:buFont typeface="Wingdings" charset="0"/>
              <a:buNone/>
            </a:pPr>
            <a:endParaRPr lang="fr-FR" sz="3600" dirty="0">
              <a:latin typeface="Tahom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06400" y="228600"/>
            <a:ext cx="7772400" cy="914400"/>
          </a:xfrm>
        </p:spPr>
        <p:txBody>
          <a:bodyPr/>
          <a:lstStyle/>
          <a:p>
            <a:r>
              <a:rPr lang="fr-FR" sz="3200">
                <a:latin typeface="Arial Black" charset="0"/>
                <a:ea typeface="ＭＳ Ｐゴシック" charset="0"/>
                <a:cs typeface="ＭＳ Ｐゴシック" charset="0"/>
              </a:rPr>
              <a:t>Compétences à acquérir</a:t>
            </a:r>
            <a:endParaRPr lang="fr-FR">
              <a:latin typeface="Arial Black" charset="0"/>
              <a:ea typeface="ＭＳ Ｐゴシック" charset="0"/>
              <a:cs typeface="ＭＳ Ｐゴシック" charset="0"/>
            </a:endParaRPr>
          </a:p>
        </p:txBody>
      </p:sp>
      <p:sp>
        <p:nvSpPr>
          <p:cNvPr id="24579" name="Rectangle 3"/>
          <p:cNvSpPr>
            <a:spLocks noGrp="1" noChangeArrowheads="1"/>
          </p:cNvSpPr>
          <p:nvPr>
            <p:ph type="body" idx="1"/>
          </p:nvPr>
        </p:nvSpPr>
        <p:spPr/>
        <p:txBody>
          <a:bodyPr/>
          <a:lstStyle/>
          <a:p>
            <a:pPr>
              <a:lnSpc>
                <a:spcPct val="90000"/>
              </a:lnSpc>
            </a:pPr>
            <a:r>
              <a:rPr lang="fr-FR" sz="2800">
                <a:latin typeface="Tahoma" charset="0"/>
                <a:ea typeface="ＭＳ Ｐゴシック" charset="0"/>
                <a:cs typeface="ＭＳ Ｐゴシック" charset="0"/>
              </a:rPr>
              <a:t>Utilisation efficace d’un micro-ordinateur</a:t>
            </a:r>
          </a:p>
          <a:p>
            <a:pPr lvl="1">
              <a:lnSpc>
                <a:spcPct val="90000"/>
              </a:lnSpc>
            </a:pPr>
            <a:r>
              <a:rPr lang="fr-FR" sz="2400">
                <a:latin typeface="Tahoma" charset="0"/>
                <a:ea typeface="ＭＳ Ｐゴシック" charset="0"/>
              </a:rPr>
              <a:t>Éléments d’architecture.</a:t>
            </a:r>
          </a:p>
          <a:p>
            <a:pPr lvl="1">
              <a:lnSpc>
                <a:spcPct val="90000"/>
              </a:lnSpc>
            </a:pPr>
            <a:r>
              <a:rPr lang="fr-FR" sz="2400">
                <a:latin typeface="Tahoma" charset="0"/>
                <a:ea typeface="ＭＳ Ｐゴシック" charset="0"/>
              </a:rPr>
              <a:t>Le logiciel système.</a:t>
            </a:r>
          </a:p>
          <a:p>
            <a:pPr lvl="1">
              <a:lnSpc>
                <a:spcPct val="90000"/>
              </a:lnSpc>
            </a:pPr>
            <a:r>
              <a:rPr lang="fr-FR" sz="2400">
                <a:latin typeface="Tahoma" charset="0"/>
                <a:ea typeface="ＭＳ Ｐゴシック" charset="0"/>
              </a:rPr>
              <a:t>Les logiciels de communication : navigateur, messagerie électronique, travail collaboratif.</a:t>
            </a:r>
          </a:p>
          <a:p>
            <a:pPr lvl="1">
              <a:lnSpc>
                <a:spcPct val="90000"/>
              </a:lnSpc>
            </a:pPr>
            <a:r>
              <a:rPr lang="fr-FR" sz="2400">
                <a:latin typeface="Tahoma" charset="0"/>
                <a:ea typeface="ＭＳ Ｐゴシック" charset="0"/>
              </a:rPr>
              <a:t>Utilisation efficace des traitements de texte et tableurs.</a:t>
            </a:r>
          </a:p>
          <a:p>
            <a:pPr lvl="1">
              <a:lnSpc>
                <a:spcPct val="90000"/>
              </a:lnSpc>
            </a:pPr>
            <a:r>
              <a:rPr lang="fr-FR" sz="2400">
                <a:latin typeface="Tahoma" charset="0"/>
                <a:ea typeface="ＭＳ Ｐゴシック" charset="0"/>
              </a:rPr>
              <a:t>Éléments de HTML.</a:t>
            </a:r>
          </a:p>
          <a:p>
            <a:pPr>
              <a:lnSpc>
                <a:spcPct val="90000"/>
              </a:lnSpc>
            </a:pPr>
            <a:r>
              <a:rPr lang="fr-FR" sz="2800">
                <a:latin typeface="Tahoma" charset="0"/>
                <a:ea typeface="ＭＳ Ｐゴシック" charset="0"/>
                <a:cs typeface="ＭＳ Ｐゴシック" charset="0"/>
              </a:rPr>
              <a:t>Une attention particulière sera donnée à la compréhension des mécanismes de base.</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06400" y="2286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ＭＳ Ｐゴシック" charset="0"/>
                <a:cs typeface="ＭＳ Ｐゴシック" charset="0"/>
              </a:defRPr>
            </a:lvl9pPr>
          </a:lstStyle>
          <a:p>
            <a:pPr>
              <a:buClrTx/>
              <a:buFontTx/>
              <a:buNone/>
              <a:defRPr/>
            </a:pPr>
            <a:r>
              <a:rPr lang="fr-FR" sz="4200" b="1" smtClean="0">
                <a:solidFill>
                  <a:srgbClr val="006633"/>
                </a:solidFill>
                <a:latin typeface="Garamond" charset="0"/>
              </a:rPr>
              <a:t>Le Pavillon Informatique</a:t>
            </a:r>
          </a:p>
        </p:txBody>
      </p:sp>
      <p:sp>
        <p:nvSpPr>
          <p:cNvPr id="12290" name="Text Box 2"/>
          <p:cNvSpPr txBox="1">
            <a:spLocks noChangeArrowheads="1"/>
          </p:cNvSpPr>
          <p:nvPr/>
        </p:nvSpPr>
        <p:spPr bwMode="auto">
          <a:xfrm>
            <a:off x="179512" y="2132856"/>
            <a:ext cx="8686800" cy="35737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charset="0"/>
                <a:ea typeface="ＭＳ Ｐゴシック" charset="0"/>
                <a:cs typeface="ＭＳ Ｐゴシック" charset="0"/>
              </a:defRPr>
            </a:lvl9pPr>
          </a:lstStyle>
          <a:p>
            <a:pPr>
              <a:spcBef>
                <a:spcPts val="600"/>
              </a:spcBef>
              <a:buClr>
                <a:srgbClr val="CC9900"/>
              </a:buClr>
              <a:buSzPct val="65000"/>
              <a:buFont typeface="Wingdings" charset="0"/>
              <a:buChar char=""/>
              <a:defRPr/>
            </a:pPr>
            <a:r>
              <a:rPr lang="fr-FR" dirty="0" smtClean="0"/>
              <a:t>Ouvert du Lundi au Vendredi de 8h à 19h45</a:t>
            </a:r>
          </a:p>
          <a:p>
            <a:pPr>
              <a:spcBef>
                <a:spcPts val="600"/>
              </a:spcBef>
              <a:buClr>
                <a:srgbClr val="CC9900"/>
              </a:buClr>
              <a:buSzPct val="65000"/>
              <a:buFont typeface="Wingdings" charset="0"/>
              <a:buChar char=""/>
              <a:defRPr/>
            </a:pPr>
            <a:r>
              <a:rPr lang="fr-FR" dirty="0" smtClean="0"/>
              <a:t>6 salles en libre accès à disposition</a:t>
            </a:r>
          </a:p>
          <a:p>
            <a:pPr lvl="1">
              <a:spcBef>
                <a:spcPts val="600"/>
              </a:spcBef>
              <a:buClr>
                <a:srgbClr val="CC9900"/>
              </a:buClr>
              <a:buSzPct val="65000"/>
              <a:buFont typeface="Wingdings" charset="0"/>
              <a:buChar char=""/>
              <a:defRPr/>
            </a:pPr>
            <a:r>
              <a:rPr lang="fr-FR" dirty="0" smtClean="0"/>
              <a:t>Windows, Mac OS X et Linux</a:t>
            </a:r>
          </a:p>
          <a:p>
            <a:pPr lvl="1">
              <a:spcBef>
                <a:spcPts val="600"/>
              </a:spcBef>
              <a:buClr>
                <a:srgbClr val="CC9900"/>
              </a:buClr>
              <a:buSzPct val="65000"/>
              <a:buFont typeface="Wingdings" charset="0"/>
              <a:buChar char=""/>
              <a:defRPr/>
            </a:pPr>
            <a:r>
              <a:rPr lang="fr-FR" dirty="0" smtClean="0"/>
              <a:t>Logiciels selon salles</a:t>
            </a:r>
          </a:p>
          <a:p>
            <a:pPr lvl="1">
              <a:spcBef>
                <a:spcPts val="600"/>
              </a:spcBef>
              <a:buClr>
                <a:srgbClr val="CC9900"/>
              </a:buClr>
              <a:buSzPct val="65000"/>
              <a:buFont typeface="Wingdings" charset="0"/>
              <a:buChar char=""/>
              <a:defRPr/>
            </a:pPr>
            <a:r>
              <a:rPr lang="fr-FR" dirty="0" smtClean="0"/>
              <a:t>intranet (permet accéder aux </a:t>
            </a:r>
            <a:r>
              <a:rPr lang="fr-FR" dirty="0" err="1" smtClean="0"/>
              <a:t>TDs</a:t>
            </a:r>
            <a:r>
              <a:rPr lang="fr-FR" dirty="0" smtClean="0"/>
              <a:t>) ou internet</a:t>
            </a:r>
          </a:p>
          <a:p>
            <a:pPr>
              <a:spcBef>
                <a:spcPts val="600"/>
              </a:spcBef>
              <a:buClr>
                <a:srgbClr val="CC9900"/>
              </a:buClr>
              <a:buSzPct val="65000"/>
              <a:buFont typeface="Wingdings" charset="0"/>
              <a:buChar char=""/>
              <a:defRPr/>
            </a:pPr>
            <a:r>
              <a:rPr lang="fr-FR" dirty="0" smtClean="0"/>
              <a:t>Valider son identifiant numérique (en salle E ou à l'extérieur)</a:t>
            </a:r>
          </a:p>
        </p:txBody>
      </p:sp>
    </p:spTree>
    <p:extLst>
      <p:ext uri="{BB962C8B-B14F-4D97-AF65-F5344CB8AC3E}">
        <p14:creationId xmlns:p14="http://schemas.microsoft.com/office/powerpoint/2010/main" val="15101440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06400" y="228600"/>
            <a:ext cx="7772400" cy="914400"/>
          </a:xfrm>
        </p:spPr>
        <p:txBody>
          <a:bodyPr/>
          <a:lstStyle/>
          <a:p>
            <a:r>
              <a:rPr lang="fr-FR" sz="3200">
                <a:latin typeface="Arial Black" charset="0"/>
                <a:ea typeface="ＭＳ Ｐゴシック" charset="0"/>
                <a:cs typeface="ＭＳ Ｐゴシック" charset="0"/>
              </a:rPr>
              <a:t>Plan des TDs</a:t>
            </a:r>
            <a:endParaRPr lang="fr-FR">
              <a:latin typeface="Arial Black" charset="0"/>
              <a:ea typeface="ＭＳ Ｐゴシック" charset="0"/>
              <a:cs typeface="ＭＳ Ｐゴシック" charset="0"/>
            </a:endParaRPr>
          </a:p>
        </p:txBody>
      </p:sp>
      <p:graphicFrame>
        <p:nvGraphicFramePr>
          <p:cNvPr id="27689" name="Group 41"/>
          <p:cNvGraphicFramePr>
            <a:graphicFrameLocks noGrp="1"/>
          </p:cNvGraphicFramePr>
          <p:nvPr>
            <p:extLst>
              <p:ext uri="{D42A27DB-BD31-4B8C-83A1-F6EECF244321}">
                <p14:modId xmlns:p14="http://schemas.microsoft.com/office/powerpoint/2010/main" val="3913653111"/>
              </p:ext>
            </p:extLst>
          </p:nvPr>
        </p:nvGraphicFramePr>
        <p:xfrm>
          <a:off x="457200" y="2057400"/>
          <a:ext cx="8229600" cy="3490278"/>
        </p:xfrm>
        <a:graphic>
          <a:graphicData uri="http://schemas.openxmlformats.org/drawingml/2006/table">
            <a:tbl>
              <a:tblPr/>
              <a:tblGrid>
                <a:gridCol w="1371600"/>
                <a:gridCol w="6858000"/>
              </a:tblGrid>
              <a:tr h="2190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a:ln>
                            <a:noFill/>
                          </a:ln>
                          <a:solidFill>
                            <a:schemeClr val="tx1"/>
                          </a:solidFill>
                          <a:effectLst/>
                          <a:latin typeface="Arial" charset="0"/>
                          <a:ea typeface="ＭＳ Ｐゴシック" charset="0"/>
                          <a:cs typeface="ＭＳ Ｐゴシック" charset="0"/>
                        </a:rPr>
                        <a:t>TD1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a:ln>
                            <a:noFill/>
                          </a:ln>
                          <a:solidFill>
                            <a:schemeClr val="tx1"/>
                          </a:solidFill>
                          <a:effectLst/>
                          <a:latin typeface="Arial" charset="0"/>
                          <a:ea typeface="ＭＳ Ｐゴシック" charset="0"/>
                          <a:cs typeface="ＭＳ Ｐゴシック" charset="0"/>
                        </a:rPr>
                        <a:t>Découverte de l’environnement de travail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a:ln>
                            <a:noFill/>
                          </a:ln>
                          <a:solidFill>
                            <a:schemeClr val="tx1"/>
                          </a:solidFill>
                          <a:effectLst/>
                          <a:latin typeface="Arial" charset="0"/>
                          <a:ea typeface="ＭＳ Ｐゴシック" charset="0"/>
                          <a:cs typeface="ＭＳ Ｐゴシック" charset="0"/>
                        </a:rPr>
                        <a:t>TD2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Architecture et ENT</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7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a:ln>
                            <a:noFill/>
                          </a:ln>
                          <a:solidFill>
                            <a:schemeClr val="tx1"/>
                          </a:solidFill>
                          <a:effectLst/>
                          <a:latin typeface="Arial" charset="0"/>
                          <a:ea typeface="ＭＳ Ｐゴシック" charset="0"/>
                          <a:cs typeface="ＭＳ Ｐゴシック" charset="0"/>
                        </a:rPr>
                        <a:t>TD3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Recherche d’information</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a:ln>
                            <a:noFill/>
                          </a:ln>
                          <a:solidFill>
                            <a:schemeClr val="tx1"/>
                          </a:solidFill>
                          <a:effectLst/>
                          <a:latin typeface="Arial" charset="0"/>
                          <a:ea typeface="ＭＳ Ｐゴシック" charset="0"/>
                          <a:cs typeface="ＭＳ Ｐゴシック" charset="0"/>
                        </a:rPr>
                        <a:t>TD4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Formats </a:t>
                      </a:r>
                      <a:r>
                        <a:rPr kumimoji="1" lang="fr-FR" sz="1600" b="1" i="0" u="none" strike="noStrike" cap="none" normalizeH="0" baseline="0" smtClean="0">
                          <a:ln>
                            <a:noFill/>
                          </a:ln>
                          <a:solidFill>
                            <a:schemeClr val="tx1"/>
                          </a:solidFill>
                          <a:effectLst/>
                          <a:latin typeface="Arial" charset="0"/>
                          <a:ea typeface="ＭＳ Ｐゴシック" charset="0"/>
                          <a:cs typeface="ＭＳ Ｐゴシック" charset="0"/>
                        </a:rPr>
                        <a:t>de fichiers</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TD5</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rPr>
                        <a:t>Traitement de texte </a:t>
                      </a: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1</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TD6</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defRPr/>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Traitement de texte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TD7</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a:ln>
                            <a:noFill/>
                          </a:ln>
                          <a:solidFill>
                            <a:schemeClr val="tx1"/>
                          </a:solidFill>
                          <a:effectLst/>
                          <a:latin typeface="Arial" charset="0"/>
                          <a:ea typeface="ＭＳ Ｐゴシック" charset="0"/>
                          <a:cs typeface="ＭＳ Ｐゴシック" charset="0"/>
                        </a:rPr>
                        <a:t>Tableur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TD8</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rPr>
                        <a:t>HTML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TD9</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Documents composites</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TD10</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charset="0"/>
                        <a:buNone/>
                        <a:tabLst/>
                      </a:pPr>
                      <a:r>
                        <a:rPr kumimoji="1" lang="fr-FR" sz="1600" b="1" i="0" u="none" strike="noStrike" cap="none" normalizeH="0" baseline="0" dirty="0" smtClean="0">
                          <a:ln>
                            <a:noFill/>
                          </a:ln>
                          <a:solidFill>
                            <a:schemeClr val="tx1"/>
                          </a:solidFill>
                          <a:effectLst/>
                          <a:latin typeface="Arial" charset="0"/>
                          <a:ea typeface="ＭＳ Ｐゴシック" charset="0"/>
                          <a:cs typeface="ＭＳ Ｐゴシック" charset="0"/>
                        </a:rPr>
                        <a:t>Evaluation</a:t>
                      </a:r>
                      <a:endParaRPr kumimoji="1" lang="fr-FR"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431925" y="417513"/>
            <a:ext cx="7063552"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3200" dirty="0" smtClean="0">
                <a:latin typeface="Arial Black" charset="0"/>
              </a:rPr>
              <a:t>Evaluation en contrôle continu</a:t>
            </a:r>
            <a:endParaRPr lang="fr-FR" sz="3200" dirty="0">
              <a:latin typeface="Arial Black" charset="0"/>
            </a:endParaRPr>
          </a:p>
        </p:txBody>
      </p:sp>
      <p:sp>
        <p:nvSpPr>
          <p:cNvPr id="30723" name="Rectangle 3"/>
          <p:cNvSpPr>
            <a:spLocks noChangeArrowheads="1"/>
          </p:cNvSpPr>
          <p:nvPr/>
        </p:nvSpPr>
        <p:spPr bwMode="auto">
          <a:xfrm>
            <a:off x="611560" y="1196752"/>
            <a:ext cx="8153400" cy="526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chemeClr val="accent2"/>
              </a:buClr>
              <a:buFont typeface="Wingdings" charset="0"/>
              <a:buChar char="§"/>
            </a:pPr>
            <a:r>
              <a:rPr lang="fr-FR" sz="2800" dirty="0">
                <a:latin typeface="Arial" charset="0"/>
              </a:rPr>
              <a:t> </a:t>
            </a:r>
            <a:r>
              <a:rPr lang="fr-FR" sz="2800" b="1" dirty="0">
                <a:solidFill>
                  <a:schemeClr val="accent1"/>
                </a:solidFill>
                <a:latin typeface="Arial" charset="0"/>
              </a:rPr>
              <a:t>3</a:t>
            </a:r>
            <a:r>
              <a:rPr lang="fr-FR" sz="2800" b="1" dirty="0" smtClean="0">
                <a:solidFill>
                  <a:schemeClr val="accent1"/>
                </a:solidFill>
                <a:latin typeface="Arial" charset="0"/>
              </a:rPr>
              <a:t> notes :</a:t>
            </a:r>
            <a:r>
              <a:rPr lang="fr-FR" sz="2800" dirty="0" smtClean="0">
                <a:latin typeface="Arial" charset="0"/>
              </a:rPr>
              <a:t> </a:t>
            </a:r>
            <a:endParaRPr lang="fr-FR" sz="2800" dirty="0">
              <a:latin typeface="Arial" charset="0"/>
            </a:endParaRPr>
          </a:p>
          <a:p>
            <a:pPr lvl="1">
              <a:buClr>
                <a:schemeClr val="accent2"/>
              </a:buClr>
              <a:buFont typeface="Wingdings" charset="0"/>
              <a:buChar char="§"/>
            </a:pPr>
            <a:r>
              <a:rPr lang="fr-FR" sz="2800" dirty="0" smtClean="0">
                <a:latin typeface="Arial" charset="0"/>
              </a:rPr>
              <a:t> Projet individuel</a:t>
            </a:r>
          </a:p>
          <a:p>
            <a:pPr lvl="1">
              <a:buClr>
                <a:schemeClr val="accent2"/>
              </a:buClr>
              <a:buFont typeface="Wingdings" charset="0"/>
              <a:buChar char="§"/>
            </a:pPr>
            <a:r>
              <a:rPr lang="fr-FR" sz="2800" dirty="0">
                <a:latin typeface="Arial" charset="0"/>
              </a:rPr>
              <a:t> E</a:t>
            </a:r>
            <a:r>
              <a:rPr lang="fr-FR" sz="2800" dirty="0" smtClean="0">
                <a:latin typeface="Arial" charset="0"/>
              </a:rPr>
              <a:t>xamen sur ordinateur</a:t>
            </a:r>
          </a:p>
          <a:p>
            <a:pPr lvl="1">
              <a:buClr>
                <a:schemeClr val="accent2"/>
              </a:buClr>
              <a:buFont typeface="Wingdings" charset="0"/>
              <a:buChar char="§"/>
            </a:pPr>
            <a:r>
              <a:rPr lang="fr-FR" altLang="ja-JP" sz="2800" dirty="0" smtClean="0">
                <a:latin typeface="Arial" charset="0"/>
              </a:rPr>
              <a:t> Réalisation </a:t>
            </a:r>
            <a:r>
              <a:rPr lang="fr-FR" sz="2800" dirty="0" smtClean="0">
                <a:latin typeface="Arial" charset="0"/>
              </a:rPr>
              <a:t>des TD</a:t>
            </a:r>
          </a:p>
          <a:p>
            <a:pPr lvl="1">
              <a:buClr>
                <a:schemeClr val="accent2"/>
              </a:buClr>
            </a:pPr>
            <a:endParaRPr lang="fr-FR" sz="2800" dirty="0" smtClean="0">
              <a:latin typeface="Arial" charset="0"/>
            </a:endParaRPr>
          </a:p>
          <a:p>
            <a:pPr>
              <a:buClr>
                <a:schemeClr val="accent2"/>
              </a:buClr>
              <a:buFont typeface="Wingdings" charset="0"/>
              <a:buChar char="§"/>
            </a:pPr>
            <a:r>
              <a:rPr lang="fr-FR" sz="2800" dirty="0" smtClean="0">
                <a:latin typeface="Arial" charset="0"/>
              </a:rPr>
              <a:t>Le projet individuel : recherche sur Internet à réaliser en 4 semaines sur un sujet imposé</a:t>
            </a:r>
          </a:p>
          <a:p>
            <a:pPr>
              <a:buClr>
                <a:schemeClr val="accent2"/>
              </a:buClr>
              <a:buFont typeface="Wingdings" charset="0"/>
              <a:buChar char="§"/>
            </a:pPr>
            <a:r>
              <a:rPr lang="fr-FR" sz="2800" dirty="0" smtClean="0">
                <a:latin typeface="Arial" charset="0"/>
              </a:rPr>
              <a:t>L’examen sur ordinateur : 50 minutes (documents à réaliser et questions de cours)</a:t>
            </a:r>
          </a:p>
          <a:p>
            <a:pPr>
              <a:buClr>
                <a:schemeClr val="accent2"/>
              </a:buClr>
              <a:buFont typeface="Wingdings" charset="0"/>
              <a:buChar char="§"/>
            </a:pPr>
            <a:r>
              <a:rPr lang="fr-FR" sz="2800" dirty="0" smtClean="0">
                <a:latin typeface="Arial" charset="0"/>
              </a:rPr>
              <a:t>Réalisation des TD : dossier numérique contenant les documents réalisés en TD + mails envoyés</a:t>
            </a:r>
            <a:endParaRPr lang="fr-FR"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ntemporain blanc">
  <a:themeElements>
    <a:clrScheme name="Contemporain blanc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in blanc">
      <a:majorFont>
        <a:latin typeface="Arial Black"/>
        <a:ea typeface=""/>
        <a:cs typeface=""/>
      </a:majorFont>
      <a:minorFont>
        <a:latin typeface="Tahoma"/>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Contemporain blanc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in blanc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in blanc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in blanc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in blanc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in blanc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in blanc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Office\Modèles\Modèles de présentation\Contemporain blanc.pot</Template>
  <TotalTime>3105</TotalTime>
  <Words>510</Words>
  <Application>Microsoft Macintosh PowerPoint</Application>
  <PresentationFormat>Présentation à l'écran (4:3)</PresentationFormat>
  <Paragraphs>87</Paragraphs>
  <Slides>10</Slides>
  <Notes>8</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Contemporain blanc</vt:lpstr>
      <vt:lpstr>OPTION : Compétences en Informatique et Préparation du C2i</vt:lpstr>
      <vt:lpstr>But des enseignements informatique en licence</vt:lpstr>
      <vt:lpstr>Certifications nationales</vt:lpstr>
      <vt:lpstr>Présentation PowerPoint</vt:lpstr>
      <vt:lpstr>Organisation de l’enseignement</vt:lpstr>
      <vt:lpstr>Compétences à acquérir</vt:lpstr>
      <vt:lpstr>Présentation PowerPoint</vt:lpstr>
      <vt:lpstr>Plan des TDs</vt:lpstr>
      <vt:lpstr>Présentation PowerPoint</vt:lpstr>
      <vt:lpstr>Présentation PowerPoint</vt:lpstr>
    </vt:vector>
  </TitlesOfParts>
  <Company>ig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  DM ou KDD</dc:title>
  <dc:creator>isim</dc:creator>
  <cp:keywords/>
  <cp:lastModifiedBy>Arnaud Sallaberry</cp:lastModifiedBy>
  <cp:revision>145</cp:revision>
  <cp:lastPrinted>2017-09-11T20:56:27Z</cp:lastPrinted>
  <dcterms:created xsi:type="dcterms:W3CDTF">1999-11-02T10:42:36Z</dcterms:created>
  <dcterms:modified xsi:type="dcterms:W3CDTF">2017-09-12T11:51:43Z</dcterms:modified>
</cp:coreProperties>
</file>