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, imag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08/10/12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Liens relatifs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551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Liens relatifs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43400" y="2580162"/>
            <a:ext cx="4445000" cy="2762489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Tout au m</a:t>
            </a:r>
            <a:r>
              <a:rPr lang="fr-FR" sz="1800" b="1" dirty="0" smtClean="0">
                <a:solidFill>
                  <a:srgbClr val="FF0000"/>
                </a:solidFill>
              </a:rPr>
              <a:t>ême niveau (même répertoire)</a:t>
            </a:r>
            <a:endParaRPr lang="fr-FR" sz="1800" b="1" dirty="0" smtClean="0">
              <a:solidFill>
                <a:srgbClr val="FF0000"/>
              </a:solidFill>
            </a:endParaRPr>
          </a:p>
          <a:p>
            <a:r>
              <a:rPr lang="fr-FR" sz="1800" dirty="0" smtClean="0"/>
              <a:t>&lt;a </a:t>
            </a:r>
            <a:r>
              <a:rPr lang="fr-FR" sz="1800" dirty="0" err="1" smtClean="0"/>
              <a:t>href</a:t>
            </a:r>
            <a:r>
              <a:rPr lang="fr-FR" sz="1800" dirty="0" smtClean="0"/>
              <a:t>= « </a:t>
            </a:r>
            <a:r>
              <a:rPr lang="fr-FR" sz="1800" dirty="0" err="1" smtClean="0"/>
              <a:t>soins.html</a:t>
            </a:r>
            <a:r>
              <a:rPr lang="fr-FR" sz="1800" dirty="0" smtClean="0"/>
              <a:t> »&gt; les soins &lt;/a&gt;</a:t>
            </a:r>
          </a:p>
          <a:p>
            <a:r>
              <a:rPr lang="fr-FR" sz="1800" dirty="0" smtClean="0"/>
              <a:t>&lt;</a:t>
            </a:r>
            <a:r>
              <a:rPr lang="fr-FR" sz="1800" dirty="0" err="1" smtClean="0"/>
              <a:t>img</a:t>
            </a:r>
            <a:r>
              <a:rPr lang="fr-FR" sz="1800" dirty="0" smtClean="0"/>
              <a:t> </a:t>
            </a:r>
            <a:r>
              <a:rPr lang="fr-FR" sz="1800" dirty="0" err="1" smtClean="0"/>
              <a:t>src</a:t>
            </a:r>
            <a:r>
              <a:rPr lang="fr-FR" sz="1800" dirty="0" smtClean="0"/>
              <a:t>=« </a:t>
            </a:r>
            <a:r>
              <a:rPr lang="fr-FR" sz="1800" dirty="0" err="1" smtClean="0"/>
              <a:t>chat.jpg</a:t>
            </a:r>
            <a:r>
              <a:rPr lang="fr-FR" sz="1800" dirty="0" smtClean="0"/>
              <a:t> »&gt;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596900" y="2489200"/>
            <a:ext cx="3225800" cy="3670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Image 4" descr="150px-Cat_silhouette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5214788"/>
            <a:ext cx="711200" cy="67801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866900" y="532892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hat.jpg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96900" y="1993901"/>
            <a:ext cx="2138921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0000"/>
                </a:solidFill>
              </a:rPr>
              <a:t>Mon_Site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8" name="Image 7" descr="wo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3168650"/>
            <a:ext cx="1257300" cy="1257300"/>
          </a:xfrm>
          <a:prstGeom prst="rect">
            <a:avLst/>
          </a:prstGeom>
        </p:spPr>
      </p:pic>
      <p:pic>
        <p:nvPicPr>
          <p:cNvPr id="9" name="Image 8" descr="wor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110" y="3163332"/>
            <a:ext cx="1257300" cy="12573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23900" y="442595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</a:t>
            </a:r>
            <a:r>
              <a:rPr lang="fr-FR" dirty="0" err="1" smtClean="0"/>
              <a:t>ccueil.html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369579" y="442063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soins.html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 descr="150px-Cat_silhouette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3259852"/>
            <a:ext cx="363930" cy="346947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1866900" y="3810000"/>
            <a:ext cx="6985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rc 15"/>
          <p:cNvCxnSpPr>
            <a:stCxn id="5" idx="1"/>
            <a:endCxn id="12" idx="1"/>
          </p:cNvCxnSpPr>
          <p:nvPr/>
        </p:nvCxnSpPr>
        <p:spPr>
          <a:xfrm rot="10800000" flipH="1">
            <a:off x="863600" y="3433326"/>
            <a:ext cx="152400" cy="2120468"/>
          </a:xfrm>
          <a:prstGeom prst="curvedConnector3">
            <a:avLst>
              <a:gd name="adj1" fmla="val -1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29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Liens relatifs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43600" y="2879605"/>
            <a:ext cx="2844800" cy="2762489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Dans un sous répertoire</a:t>
            </a:r>
          </a:p>
          <a:p>
            <a:r>
              <a:rPr lang="fr-FR" sz="1800" dirty="0" smtClean="0"/>
              <a:t>&lt;a </a:t>
            </a:r>
            <a:r>
              <a:rPr lang="fr-FR" sz="1800" dirty="0" err="1" smtClean="0"/>
              <a:t>href</a:t>
            </a:r>
            <a:r>
              <a:rPr lang="fr-FR" sz="1800" dirty="0" smtClean="0"/>
              <a:t>= « </a:t>
            </a:r>
            <a:r>
              <a:rPr lang="fr-FR" sz="1800" b="1" dirty="0" smtClean="0">
                <a:solidFill>
                  <a:srgbClr val="FF0000"/>
                </a:solidFill>
              </a:rPr>
              <a:t>docs/</a:t>
            </a:r>
            <a:r>
              <a:rPr lang="fr-FR" sz="1800" dirty="0" err="1" smtClean="0"/>
              <a:t>soins.html</a:t>
            </a:r>
            <a:r>
              <a:rPr lang="fr-FR" sz="1800" dirty="0" smtClean="0"/>
              <a:t> »&gt; les soins &lt;/a&gt;</a:t>
            </a:r>
          </a:p>
          <a:p>
            <a:r>
              <a:rPr lang="fr-FR" sz="1800" dirty="0" smtClean="0"/>
              <a:t>&lt;</a:t>
            </a:r>
            <a:r>
              <a:rPr lang="fr-FR" sz="1800" dirty="0" err="1" smtClean="0"/>
              <a:t>img</a:t>
            </a:r>
            <a:r>
              <a:rPr lang="fr-FR" sz="1800" dirty="0" smtClean="0"/>
              <a:t> </a:t>
            </a:r>
            <a:r>
              <a:rPr lang="fr-FR" sz="1800" dirty="0" err="1" smtClean="0"/>
              <a:t>src</a:t>
            </a:r>
            <a:r>
              <a:rPr lang="fr-FR" sz="1800" dirty="0" smtClean="0"/>
              <a:t>=« </a:t>
            </a:r>
            <a:r>
              <a:rPr lang="fr-FR" sz="1800" b="1" dirty="0" smtClean="0">
                <a:solidFill>
                  <a:srgbClr val="FF0000"/>
                </a:solidFill>
              </a:rPr>
              <a:t>images</a:t>
            </a:r>
            <a:r>
              <a:rPr lang="fr-FR" sz="1800" b="1" dirty="0">
                <a:solidFill>
                  <a:srgbClr val="FF0000"/>
                </a:solidFill>
              </a:rPr>
              <a:t>/</a:t>
            </a:r>
            <a:r>
              <a:rPr lang="fr-FR" sz="1800" dirty="0" err="1" smtClean="0"/>
              <a:t>chat.jpg</a:t>
            </a:r>
            <a:r>
              <a:rPr lang="fr-FR" sz="1800" dirty="0" smtClean="0"/>
              <a:t> »&gt;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596900" y="2489200"/>
            <a:ext cx="5156200" cy="3670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96900" y="1993901"/>
            <a:ext cx="2138921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0000"/>
                </a:solidFill>
              </a:rPr>
              <a:t>Mon_Site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8" name="Image 7" descr="wo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3168650"/>
            <a:ext cx="1257300" cy="12573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23900" y="442595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</a:t>
            </a:r>
            <a:r>
              <a:rPr lang="fr-FR" dirty="0" err="1" smtClean="0"/>
              <a:t>ccueil.html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 descr="150px-Cat_silhouett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3259852"/>
            <a:ext cx="363930" cy="34694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95111" y="2641600"/>
            <a:ext cx="727490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rgbClr val="FF0000"/>
                </a:solidFill>
              </a:rPr>
              <a:t>docs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2295110" y="3119119"/>
            <a:ext cx="1405911" cy="2209801"/>
            <a:chOff x="4552120" y="4109887"/>
            <a:chExt cx="1405911" cy="2209801"/>
          </a:xfrm>
        </p:grpSpPr>
        <p:sp>
          <p:nvSpPr>
            <p:cNvPr id="17" name="Rectangle 16"/>
            <p:cNvSpPr/>
            <p:nvPr/>
          </p:nvSpPr>
          <p:spPr>
            <a:xfrm>
              <a:off x="4552120" y="4109887"/>
              <a:ext cx="1405911" cy="2209801"/>
            </a:xfrm>
            <a:prstGeom prst="rect">
              <a:avLst/>
            </a:prstGeom>
            <a:solidFill>
              <a:srgbClr val="CCEED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</a:endParaRPr>
            </a:p>
          </p:txBody>
        </p:sp>
        <p:grpSp>
          <p:nvGrpSpPr>
            <p:cNvPr id="13" name="Grouper 12"/>
            <p:cNvGrpSpPr/>
            <p:nvPr/>
          </p:nvGrpSpPr>
          <p:grpSpPr>
            <a:xfrm>
              <a:off x="4700731" y="4344432"/>
              <a:ext cx="1257300" cy="1626632"/>
              <a:chOff x="5152610" y="4344432"/>
              <a:chExt cx="1257300" cy="1626632"/>
            </a:xfrm>
          </p:grpSpPr>
          <p:pic>
            <p:nvPicPr>
              <p:cNvPr id="9" name="Image 8" descr="word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2610" y="4344432"/>
                <a:ext cx="1257300" cy="1257300"/>
              </a:xfrm>
              <a:prstGeom prst="rect">
                <a:avLst/>
              </a:prstGeom>
            </p:spPr>
          </p:pic>
          <p:sp>
            <p:nvSpPr>
              <p:cNvPr id="11" name="ZoneTexte 10"/>
              <p:cNvSpPr txBox="1"/>
              <p:nvPr/>
            </p:nvSpPr>
            <p:spPr>
              <a:xfrm>
                <a:off x="5152610" y="5601732"/>
                <a:ext cx="1197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/>
                  <a:t>soins.html</a:t>
                </a:r>
                <a:r>
                  <a:rPr lang="fr-FR" dirty="0" smtClean="0"/>
                  <a:t> </a:t>
                </a:r>
                <a:endParaRPr lang="fr-FR" dirty="0"/>
              </a:p>
            </p:txBody>
          </p:sp>
        </p:grpSp>
      </p:grpSp>
      <p:cxnSp>
        <p:nvCxnSpPr>
          <p:cNvPr id="14" name="Connecteur droit avec flèche 13"/>
          <p:cNvCxnSpPr/>
          <p:nvPr/>
        </p:nvCxnSpPr>
        <p:spPr>
          <a:xfrm>
            <a:off x="1866900" y="3810000"/>
            <a:ext cx="6985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79654" y="2650253"/>
            <a:ext cx="922545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rgbClr val="FF0000"/>
                </a:solidFill>
              </a:rPr>
              <a:t>images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79654" y="3127772"/>
            <a:ext cx="1405911" cy="2209801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5" name="Image 4" descr="150px-Cat_silhouett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129" y="3921844"/>
            <a:ext cx="711200" cy="678011"/>
          </a:xfrm>
          <a:prstGeom prst="rect">
            <a:avLst/>
          </a:prstGeom>
        </p:spPr>
      </p:pic>
      <p:cxnSp>
        <p:nvCxnSpPr>
          <p:cNvPr id="16" name="Connecteur en arc 15"/>
          <p:cNvCxnSpPr>
            <a:stCxn id="5" idx="1"/>
            <a:endCxn id="12" idx="1"/>
          </p:cNvCxnSpPr>
          <p:nvPr/>
        </p:nvCxnSpPr>
        <p:spPr>
          <a:xfrm rot="10800000">
            <a:off x="1016001" y="3433326"/>
            <a:ext cx="3234129" cy="827524"/>
          </a:xfrm>
          <a:prstGeom prst="curvedConnector3">
            <a:avLst>
              <a:gd name="adj1" fmla="val 107068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4273024" y="459985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hat.jpg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376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Liens relatifs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43600" y="3163331"/>
            <a:ext cx="2844800" cy="2762489"/>
          </a:xfrm>
        </p:spPr>
        <p:txBody>
          <a:bodyPr>
            <a:normAutofit/>
          </a:bodyPr>
          <a:lstStyle/>
          <a:p>
            <a:r>
              <a:rPr lang="fr-FR" sz="1800" b="1" dirty="0" smtClean="0">
                <a:solidFill>
                  <a:srgbClr val="FF0000"/>
                </a:solidFill>
              </a:rPr>
              <a:t>.. </a:t>
            </a:r>
            <a:r>
              <a:rPr lang="fr-FR" sz="1800" b="1" dirty="0" smtClean="0">
                <a:solidFill>
                  <a:srgbClr val="FF0000"/>
                </a:solidFill>
              </a:rPr>
              <a:t>P</a:t>
            </a:r>
            <a:r>
              <a:rPr lang="fr-FR" sz="1800" b="1" dirty="0" smtClean="0">
                <a:solidFill>
                  <a:srgbClr val="FF0000"/>
                </a:solidFill>
              </a:rPr>
              <a:t>our remonter d’un niveau</a:t>
            </a:r>
          </a:p>
          <a:p>
            <a:r>
              <a:rPr lang="fr-FR" sz="1800" dirty="0" smtClean="0"/>
              <a:t>&lt;a </a:t>
            </a:r>
            <a:r>
              <a:rPr lang="fr-FR" sz="1800" dirty="0" err="1" smtClean="0"/>
              <a:t>href</a:t>
            </a:r>
            <a:r>
              <a:rPr lang="fr-FR" sz="1800" dirty="0" smtClean="0"/>
              <a:t>= «</a:t>
            </a:r>
            <a:r>
              <a:rPr lang="fr-FR" sz="1800" b="1" dirty="0" smtClean="0">
                <a:solidFill>
                  <a:srgbClr val="FF0000"/>
                </a:solidFill>
              </a:rPr>
              <a:t> ../docs/</a:t>
            </a:r>
            <a:r>
              <a:rPr lang="fr-FR" sz="1800" dirty="0" err="1" smtClean="0"/>
              <a:t>soins.html</a:t>
            </a:r>
            <a:r>
              <a:rPr lang="fr-FR" sz="1800" dirty="0" smtClean="0"/>
              <a:t> »&gt; les soins &lt;/a&gt;</a:t>
            </a:r>
          </a:p>
          <a:p>
            <a:r>
              <a:rPr lang="fr-FR" sz="1800" dirty="0" smtClean="0"/>
              <a:t>&lt;</a:t>
            </a:r>
            <a:r>
              <a:rPr lang="fr-FR" sz="1800" dirty="0" err="1" smtClean="0"/>
              <a:t>img</a:t>
            </a:r>
            <a:r>
              <a:rPr lang="fr-FR" sz="1800" dirty="0" smtClean="0"/>
              <a:t> </a:t>
            </a:r>
            <a:r>
              <a:rPr lang="fr-FR" sz="1800" dirty="0" err="1" smtClean="0"/>
              <a:t>src</a:t>
            </a:r>
            <a:r>
              <a:rPr lang="fr-FR" sz="1800" dirty="0" smtClean="0"/>
              <a:t>=«</a:t>
            </a:r>
            <a:r>
              <a:rPr lang="fr-FR" sz="1800" b="1" dirty="0" smtClean="0">
                <a:solidFill>
                  <a:srgbClr val="FF0000"/>
                </a:solidFill>
              </a:rPr>
              <a:t> ../images</a:t>
            </a:r>
            <a:r>
              <a:rPr lang="fr-FR" sz="1800" b="1" dirty="0">
                <a:solidFill>
                  <a:srgbClr val="FF0000"/>
                </a:solidFill>
              </a:rPr>
              <a:t>/</a:t>
            </a:r>
            <a:r>
              <a:rPr lang="fr-FR" sz="1800" dirty="0" err="1" smtClean="0"/>
              <a:t>chat.jpg</a:t>
            </a:r>
            <a:r>
              <a:rPr lang="fr-FR" sz="1800" dirty="0" smtClean="0"/>
              <a:t> »&gt;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596900" y="2489200"/>
            <a:ext cx="5156200" cy="3670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96900" y="1993901"/>
            <a:ext cx="2138921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rgbClr val="000000"/>
                </a:solidFill>
              </a:rPr>
              <a:t>Mon_Site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95111" y="2641600"/>
            <a:ext cx="727490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rgbClr val="FF0000"/>
                </a:solidFill>
              </a:rPr>
              <a:t>docs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18" name="Grouper 17"/>
          <p:cNvGrpSpPr/>
          <p:nvPr/>
        </p:nvGrpSpPr>
        <p:grpSpPr>
          <a:xfrm>
            <a:off x="2295110" y="3119119"/>
            <a:ext cx="1405911" cy="2209801"/>
            <a:chOff x="4552120" y="4109887"/>
            <a:chExt cx="1405911" cy="2209801"/>
          </a:xfrm>
        </p:grpSpPr>
        <p:sp>
          <p:nvSpPr>
            <p:cNvPr id="17" name="Rectangle 16"/>
            <p:cNvSpPr/>
            <p:nvPr/>
          </p:nvSpPr>
          <p:spPr>
            <a:xfrm>
              <a:off x="4552120" y="4109887"/>
              <a:ext cx="1405911" cy="2209801"/>
            </a:xfrm>
            <a:prstGeom prst="rect">
              <a:avLst/>
            </a:prstGeom>
            <a:solidFill>
              <a:srgbClr val="CCEED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dirty="0">
                <a:solidFill>
                  <a:srgbClr val="000000"/>
                </a:solidFill>
              </a:endParaRPr>
            </a:p>
          </p:txBody>
        </p:sp>
        <p:grpSp>
          <p:nvGrpSpPr>
            <p:cNvPr id="13" name="Grouper 12"/>
            <p:cNvGrpSpPr/>
            <p:nvPr/>
          </p:nvGrpSpPr>
          <p:grpSpPr>
            <a:xfrm>
              <a:off x="4700731" y="4344432"/>
              <a:ext cx="1257300" cy="1626632"/>
              <a:chOff x="5152610" y="4344432"/>
              <a:chExt cx="1257300" cy="1626632"/>
            </a:xfrm>
          </p:grpSpPr>
          <p:pic>
            <p:nvPicPr>
              <p:cNvPr id="9" name="Image 8" descr="word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2610" y="4344432"/>
                <a:ext cx="1257300" cy="1257300"/>
              </a:xfrm>
              <a:prstGeom prst="rect">
                <a:avLst/>
              </a:prstGeom>
            </p:spPr>
          </p:pic>
          <p:sp>
            <p:nvSpPr>
              <p:cNvPr id="11" name="ZoneTexte 10"/>
              <p:cNvSpPr txBox="1"/>
              <p:nvPr/>
            </p:nvSpPr>
            <p:spPr>
              <a:xfrm>
                <a:off x="5152610" y="5601732"/>
                <a:ext cx="1197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/>
                  <a:t>soins.html</a:t>
                </a:r>
                <a:r>
                  <a:rPr lang="fr-FR" dirty="0" smtClean="0"/>
                  <a:t> </a:t>
                </a:r>
                <a:endParaRPr lang="fr-FR" dirty="0"/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3979654" y="2650253"/>
            <a:ext cx="922545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rgbClr val="FF0000"/>
                </a:solidFill>
              </a:rPr>
              <a:t>images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979654" y="3127772"/>
            <a:ext cx="1405911" cy="2209801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5" name="Image 4" descr="150px-Cat_silhouett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129" y="3921844"/>
            <a:ext cx="711200" cy="67801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273024" y="4599855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</a:t>
            </a:r>
            <a:r>
              <a:rPr lang="fr-FR" dirty="0" err="1" smtClean="0"/>
              <a:t>hat.jpg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753755" y="2632387"/>
            <a:ext cx="922545" cy="495299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err="1" smtClean="0">
                <a:solidFill>
                  <a:srgbClr val="FF0000"/>
                </a:solidFill>
              </a:rPr>
              <a:t>entree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3755" y="3109906"/>
            <a:ext cx="1405911" cy="2209801"/>
          </a:xfrm>
          <a:prstGeom prst="rect">
            <a:avLst/>
          </a:prstGeom>
          <a:solidFill>
            <a:srgbClr val="CCEED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8" name="Image 7" descr="wo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3168650"/>
            <a:ext cx="1257300" cy="12573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23900" y="4425950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</a:t>
            </a:r>
            <a:r>
              <a:rPr lang="fr-FR" dirty="0" err="1" smtClean="0"/>
              <a:t>ccueil.html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12" name="Image 11" descr="150px-Cat_silhouett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3259852"/>
            <a:ext cx="363930" cy="346947"/>
          </a:xfrm>
          <a:prstGeom prst="rect">
            <a:avLst/>
          </a:prstGeom>
        </p:spPr>
      </p:pic>
      <p:cxnSp>
        <p:nvCxnSpPr>
          <p:cNvPr id="14" name="Connecteur droit avec flèche 13"/>
          <p:cNvCxnSpPr/>
          <p:nvPr/>
        </p:nvCxnSpPr>
        <p:spPr>
          <a:xfrm>
            <a:off x="1866900" y="3810000"/>
            <a:ext cx="6985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rc 15"/>
          <p:cNvCxnSpPr>
            <a:stCxn id="5" idx="1"/>
            <a:endCxn id="12" idx="1"/>
          </p:cNvCxnSpPr>
          <p:nvPr/>
        </p:nvCxnSpPr>
        <p:spPr>
          <a:xfrm rot="10800000">
            <a:off x="1016001" y="3433326"/>
            <a:ext cx="3234129" cy="827524"/>
          </a:xfrm>
          <a:prstGeom prst="curvedConnector3">
            <a:avLst>
              <a:gd name="adj1" fmla="val 107068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15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17</TotalTime>
  <Words>58</Words>
  <Application>Microsoft Macintosh PowerPoint</Application>
  <PresentationFormat>Présentation à l'écran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Capital</vt:lpstr>
      <vt:lpstr>Liens relatifs </vt:lpstr>
      <vt:lpstr>Liens relatifs</vt:lpstr>
      <vt:lpstr>Liens relatifs</vt:lpstr>
      <vt:lpstr>Liens relatifs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Liens HTML </dc:title>
  <dc:creator>Utilisateur de la version d'évaluation de Office 2004</dc:creator>
  <cp:lastModifiedBy>Utilisateur de la version d'évaluation de Office 2004</cp:lastModifiedBy>
  <cp:revision>6</cp:revision>
  <dcterms:created xsi:type="dcterms:W3CDTF">2012-10-08T07:13:25Z</dcterms:created>
  <dcterms:modified xsi:type="dcterms:W3CDTF">2012-10-08T07:30:52Z</dcterms:modified>
</cp:coreProperties>
</file>